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handoutMasterIdLst>
    <p:handoutMasterId r:id="rId28"/>
  </p:handoutMasterIdLst>
  <p:sldIdLst>
    <p:sldId id="275" r:id="rId2"/>
    <p:sldId id="325" r:id="rId3"/>
    <p:sldId id="256" r:id="rId4"/>
    <p:sldId id="328" r:id="rId5"/>
    <p:sldId id="297" r:id="rId6"/>
    <p:sldId id="294" r:id="rId7"/>
    <p:sldId id="282" r:id="rId8"/>
    <p:sldId id="284" r:id="rId9"/>
    <p:sldId id="266" r:id="rId10"/>
    <p:sldId id="285" r:id="rId11"/>
    <p:sldId id="289" r:id="rId12"/>
    <p:sldId id="290" r:id="rId13"/>
    <p:sldId id="293" r:id="rId14"/>
    <p:sldId id="323" r:id="rId15"/>
    <p:sldId id="303" r:id="rId16"/>
    <p:sldId id="299" r:id="rId17"/>
    <p:sldId id="300" r:id="rId18"/>
    <p:sldId id="291" r:id="rId19"/>
    <p:sldId id="327" r:id="rId20"/>
    <p:sldId id="306" r:id="rId21"/>
    <p:sldId id="304" r:id="rId22"/>
    <p:sldId id="302" r:id="rId23"/>
    <p:sldId id="309" r:id="rId24"/>
    <p:sldId id="296" r:id="rId25"/>
    <p:sldId id="324" r:id="rId26"/>
    <p:sldId id="32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C3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803" autoAdjust="0"/>
  </p:normalViewPr>
  <p:slideViewPr>
    <p:cSldViewPr>
      <p:cViewPr>
        <p:scale>
          <a:sx n="70" d="100"/>
          <a:sy n="70" d="100"/>
        </p:scale>
        <p:origin x="-11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75358-FF7C-4C6D-9C4A-58F907D48829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DO"/>
        </a:p>
      </dgm:t>
    </dgm:pt>
    <dgm:pt modelId="{7389FACE-E89B-461D-8C90-C224C2F8AEB5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Eficiencia: </a:t>
          </a:r>
          <a:r>
            <a:rPr lang="es-DO" sz="2000" u="sng" dirty="0" smtClean="0">
              <a:solidFill>
                <a:schemeClr val="tx1"/>
              </a:solidFill>
              <a:latin typeface="Comic Sans MS" pitchFamily="66" charset="0"/>
            </a:rPr>
            <a:t>logro de los objetivos</a:t>
          </a:r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es-ES" sz="2000" dirty="0" smtClean="0">
              <a:solidFill>
                <a:schemeClr val="tx1"/>
              </a:solidFill>
              <a:latin typeface="Comic Sans MS" pitchFamily="66" charset="0"/>
            </a:rPr>
            <a:t>con el </a:t>
          </a:r>
          <a:r>
            <a:rPr lang="es-ES" sz="2000" u="sng" dirty="0" smtClean="0">
              <a:solidFill>
                <a:schemeClr val="tx1"/>
              </a:solidFill>
              <a:latin typeface="Comic Sans MS" pitchFamily="66" charset="0"/>
            </a:rPr>
            <a:t>mínimo costo</a:t>
          </a:r>
          <a:r>
            <a:rPr lang="es-ES" sz="2000" dirty="0" smtClean="0">
              <a:solidFill>
                <a:schemeClr val="tx1"/>
              </a:solidFill>
              <a:latin typeface="Comic Sans MS" pitchFamily="66" charset="0"/>
            </a:rPr>
            <a:t> posible o maximización de los beneficios para </a:t>
          </a:r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un costo determinado</a:t>
          </a:r>
          <a:endParaRPr lang="es-DO" sz="2000" dirty="0">
            <a:solidFill>
              <a:schemeClr val="tx1"/>
            </a:solidFill>
          </a:endParaRPr>
        </a:p>
      </dgm:t>
    </dgm:pt>
    <dgm:pt modelId="{D6957C1B-FB96-4977-A123-B53962789F59}" type="parTrans" cxnId="{D6D46002-C16B-49E0-AA3C-7BD927C05A56}">
      <dgm:prSet/>
      <dgm:spPr/>
      <dgm:t>
        <a:bodyPr/>
        <a:lstStyle/>
        <a:p>
          <a:endParaRPr lang="es-DO"/>
        </a:p>
      </dgm:t>
    </dgm:pt>
    <dgm:pt modelId="{7DF888A7-BA4D-4469-BCEC-BD1AFB710A6A}" type="sibTrans" cxnId="{D6D46002-C16B-49E0-AA3C-7BD927C05A56}">
      <dgm:prSet/>
      <dgm:spPr/>
      <dgm:t>
        <a:bodyPr/>
        <a:lstStyle/>
        <a:p>
          <a:endParaRPr lang="es-DO"/>
        </a:p>
      </dgm:t>
    </dgm:pt>
    <dgm:pt modelId="{5D8F8F23-3C40-4F93-A8B9-FB1A1BDE07E8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Eficacia: </a:t>
          </a:r>
          <a:r>
            <a:rPr lang="es-DO" sz="2000" u="sng" dirty="0" smtClean="0">
              <a:solidFill>
                <a:schemeClr val="tx1"/>
              </a:solidFill>
              <a:latin typeface="Comic Sans MS" pitchFamily="66" charset="0"/>
            </a:rPr>
            <a:t>logro de los objetivos</a:t>
          </a:r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es-ES" sz="2000" dirty="0" smtClean="0">
              <a:solidFill>
                <a:schemeClr val="tx1"/>
              </a:solidFill>
              <a:latin typeface="Comic Sans MS" pitchFamily="66" charset="0"/>
            </a:rPr>
            <a:t>propuestos sin tener en cuenta los </a:t>
          </a:r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costos</a:t>
          </a:r>
          <a:r>
            <a:rPr lang="es-DO" sz="2000" dirty="0" smtClean="0">
              <a:solidFill>
                <a:schemeClr val="tx1"/>
              </a:solidFill>
            </a:rPr>
            <a:t>.</a:t>
          </a:r>
          <a:endParaRPr lang="es-DO" sz="2000" dirty="0">
            <a:solidFill>
              <a:schemeClr val="tx1"/>
            </a:solidFill>
          </a:endParaRPr>
        </a:p>
      </dgm:t>
    </dgm:pt>
    <dgm:pt modelId="{B8665C4A-699C-4200-9E73-B1126BDFDDD8}" type="parTrans" cxnId="{56636E5D-13CD-479C-A004-9DC22E5EFA57}">
      <dgm:prSet/>
      <dgm:spPr/>
      <dgm:t>
        <a:bodyPr/>
        <a:lstStyle/>
        <a:p>
          <a:endParaRPr lang="es-DO"/>
        </a:p>
      </dgm:t>
    </dgm:pt>
    <dgm:pt modelId="{7DD4E5D6-D9E4-422A-8C38-77347B751E0E}" type="sibTrans" cxnId="{56636E5D-13CD-479C-A004-9DC22E5EFA57}">
      <dgm:prSet/>
      <dgm:spPr/>
      <dgm:t>
        <a:bodyPr/>
        <a:lstStyle/>
        <a:p>
          <a:endParaRPr lang="es-DO"/>
        </a:p>
      </dgm:t>
    </dgm:pt>
    <dgm:pt modelId="{E4D5A86E-BE9D-4059-8A26-049B44949730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Economía : utilización de los </a:t>
          </a:r>
          <a:r>
            <a:rPr lang="es-ES" sz="2000" dirty="0" smtClean="0">
              <a:solidFill>
                <a:schemeClr val="tx1"/>
              </a:solidFill>
              <a:latin typeface="Comic Sans MS" pitchFamily="66" charset="0"/>
            </a:rPr>
            <a:t>recursos con </a:t>
          </a:r>
          <a:r>
            <a:rPr lang="es-ES" sz="2000" u="sng" dirty="0" smtClean="0">
              <a:solidFill>
                <a:schemeClr val="tx1"/>
              </a:solidFill>
              <a:latin typeface="Comic Sans MS" pitchFamily="66" charset="0"/>
            </a:rPr>
            <a:t>criterios de utilidad y </a:t>
          </a:r>
          <a:r>
            <a:rPr lang="es-DO" sz="2000" u="sng" dirty="0" smtClean="0">
              <a:solidFill>
                <a:schemeClr val="tx1"/>
              </a:solidFill>
              <a:latin typeface="Comic Sans MS" pitchFamily="66" charset="0"/>
            </a:rPr>
            <a:t>asignación adecuada</a:t>
          </a:r>
          <a:r>
            <a:rPr lang="es-DO" sz="2000" dirty="0" smtClean="0">
              <a:solidFill>
                <a:schemeClr val="tx1"/>
              </a:solidFill>
              <a:latin typeface="Comic Sans MS" pitchFamily="66" charset="0"/>
            </a:rPr>
            <a:t>.</a:t>
          </a:r>
          <a:endParaRPr lang="es-DO" sz="2000" dirty="0">
            <a:solidFill>
              <a:schemeClr val="tx1"/>
            </a:solidFill>
          </a:endParaRPr>
        </a:p>
      </dgm:t>
    </dgm:pt>
    <dgm:pt modelId="{C27202EB-BE77-46DE-882C-F46110C3484E}" type="parTrans" cxnId="{7CCF05C5-ACEA-4A20-8854-DDDCE9D68B15}">
      <dgm:prSet/>
      <dgm:spPr/>
      <dgm:t>
        <a:bodyPr/>
        <a:lstStyle/>
        <a:p>
          <a:endParaRPr lang="es-DO"/>
        </a:p>
      </dgm:t>
    </dgm:pt>
    <dgm:pt modelId="{B050C4AA-0864-4771-BFA3-91DA0E9FE9A6}" type="sibTrans" cxnId="{7CCF05C5-ACEA-4A20-8854-DDDCE9D68B15}">
      <dgm:prSet/>
      <dgm:spPr/>
      <dgm:t>
        <a:bodyPr/>
        <a:lstStyle/>
        <a:p>
          <a:endParaRPr lang="es-DO"/>
        </a:p>
      </dgm:t>
    </dgm:pt>
    <dgm:pt modelId="{7CD9A8DD-5E4D-4A1A-9F01-6905792AC674}" type="pres">
      <dgm:prSet presAssocID="{B7E75358-FF7C-4C6D-9C4A-58F907D488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70375158-3DEF-46D0-BAE0-7B2A8CE2DDD9}" type="pres">
      <dgm:prSet presAssocID="{7389FACE-E89B-461D-8C90-C224C2F8AEB5}" presName="parentLin" presStyleCnt="0"/>
      <dgm:spPr/>
    </dgm:pt>
    <dgm:pt modelId="{BA835A4D-4F4E-463C-9FA3-64AA727CAD64}" type="pres">
      <dgm:prSet presAssocID="{7389FACE-E89B-461D-8C90-C224C2F8AEB5}" presName="parentLeftMargin" presStyleLbl="node1" presStyleIdx="0" presStyleCnt="3"/>
      <dgm:spPr/>
      <dgm:t>
        <a:bodyPr/>
        <a:lstStyle/>
        <a:p>
          <a:endParaRPr lang="es-DO"/>
        </a:p>
      </dgm:t>
    </dgm:pt>
    <dgm:pt modelId="{0AEDBFAC-B32A-488F-B8D0-B622C1D9902D}" type="pres">
      <dgm:prSet presAssocID="{7389FACE-E89B-461D-8C90-C224C2F8AEB5}" presName="parentText" presStyleLbl="node1" presStyleIdx="0" presStyleCnt="3" custScaleX="123437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7A6D63A-2621-4EB8-9998-29BF65076F7E}" type="pres">
      <dgm:prSet presAssocID="{7389FACE-E89B-461D-8C90-C224C2F8AEB5}" presName="negativeSpace" presStyleCnt="0"/>
      <dgm:spPr/>
    </dgm:pt>
    <dgm:pt modelId="{D272149A-8DFC-4B5E-9019-C1A9BF742696}" type="pres">
      <dgm:prSet presAssocID="{7389FACE-E89B-461D-8C90-C224C2F8AEB5}" presName="childText" presStyleLbl="conFgAcc1" presStyleIdx="0" presStyleCnt="3">
        <dgm:presLayoutVars>
          <dgm:bulletEnabled val="1"/>
        </dgm:presLayoutVars>
      </dgm:prSet>
      <dgm:spPr/>
    </dgm:pt>
    <dgm:pt modelId="{A4635BE2-5E6C-4B9F-99A9-252F0B887B04}" type="pres">
      <dgm:prSet presAssocID="{7DF888A7-BA4D-4469-BCEC-BD1AFB710A6A}" presName="spaceBetweenRectangles" presStyleCnt="0"/>
      <dgm:spPr/>
    </dgm:pt>
    <dgm:pt modelId="{0606BEFB-C6FA-43DC-8A46-78076E68F155}" type="pres">
      <dgm:prSet presAssocID="{5D8F8F23-3C40-4F93-A8B9-FB1A1BDE07E8}" presName="parentLin" presStyleCnt="0"/>
      <dgm:spPr/>
    </dgm:pt>
    <dgm:pt modelId="{D89A9BAB-80B2-42D3-AA56-0C87FDAC6A5D}" type="pres">
      <dgm:prSet presAssocID="{5D8F8F23-3C40-4F93-A8B9-FB1A1BDE07E8}" presName="parentLeftMargin" presStyleLbl="node1" presStyleIdx="0" presStyleCnt="3"/>
      <dgm:spPr/>
      <dgm:t>
        <a:bodyPr/>
        <a:lstStyle/>
        <a:p>
          <a:endParaRPr lang="es-DO"/>
        </a:p>
      </dgm:t>
    </dgm:pt>
    <dgm:pt modelId="{1CCF4747-48BF-4532-85BE-9F9532BBA36A}" type="pres">
      <dgm:prSet presAssocID="{5D8F8F23-3C40-4F93-A8B9-FB1A1BDE07E8}" presName="parentText" presStyleLbl="node1" presStyleIdx="1" presStyleCnt="3" custScaleX="123437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0907FD4-0A6C-4BEB-9E93-AFB696E0B21F}" type="pres">
      <dgm:prSet presAssocID="{5D8F8F23-3C40-4F93-A8B9-FB1A1BDE07E8}" presName="negativeSpace" presStyleCnt="0"/>
      <dgm:spPr/>
    </dgm:pt>
    <dgm:pt modelId="{45E336C9-028E-4FF5-A14F-ED2EBD5468A9}" type="pres">
      <dgm:prSet presAssocID="{5D8F8F23-3C40-4F93-A8B9-FB1A1BDE07E8}" presName="childText" presStyleLbl="conFgAcc1" presStyleIdx="1" presStyleCnt="3">
        <dgm:presLayoutVars>
          <dgm:bulletEnabled val="1"/>
        </dgm:presLayoutVars>
      </dgm:prSet>
      <dgm:spPr/>
    </dgm:pt>
    <dgm:pt modelId="{5385DFE2-D314-44D8-9BC5-CDE7A3190A48}" type="pres">
      <dgm:prSet presAssocID="{7DD4E5D6-D9E4-422A-8C38-77347B751E0E}" presName="spaceBetweenRectangles" presStyleCnt="0"/>
      <dgm:spPr/>
    </dgm:pt>
    <dgm:pt modelId="{57990F14-C965-49B4-8E5B-9D115C98C6D3}" type="pres">
      <dgm:prSet presAssocID="{E4D5A86E-BE9D-4059-8A26-049B44949730}" presName="parentLin" presStyleCnt="0"/>
      <dgm:spPr/>
    </dgm:pt>
    <dgm:pt modelId="{F5192E61-9FFA-42B9-81A3-DEDACF4D2247}" type="pres">
      <dgm:prSet presAssocID="{E4D5A86E-BE9D-4059-8A26-049B44949730}" presName="parentLeftMargin" presStyleLbl="node1" presStyleIdx="1" presStyleCnt="3"/>
      <dgm:spPr/>
      <dgm:t>
        <a:bodyPr/>
        <a:lstStyle/>
        <a:p>
          <a:endParaRPr lang="es-DO"/>
        </a:p>
      </dgm:t>
    </dgm:pt>
    <dgm:pt modelId="{42BCB583-1DAD-4896-A556-790B3B7FFD93}" type="pres">
      <dgm:prSet presAssocID="{E4D5A86E-BE9D-4059-8A26-049B44949730}" presName="parentText" presStyleLbl="node1" presStyleIdx="2" presStyleCnt="3" custScaleX="123437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A67195D-4727-4876-B183-1C9929762A24}" type="pres">
      <dgm:prSet presAssocID="{E4D5A86E-BE9D-4059-8A26-049B44949730}" presName="negativeSpace" presStyleCnt="0"/>
      <dgm:spPr/>
    </dgm:pt>
    <dgm:pt modelId="{CD3249C7-3FBA-4451-9796-8DEE3135A280}" type="pres">
      <dgm:prSet presAssocID="{E4D5A86E-BE9D-4059-8A26-049B4494973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F9E20A7-E3A6-489A-92D2-7C10273D1021}" type="presOf" srcId="{B7E75358-FF7C-4C6D-9C4A-58F907D48829}" destId="{7CD9A8DD-5E4D-4A1A-9F01-6905792AC674}" srcOrd="0" destOrd="0" presId="urn:microsoft.com/office/officeart/2005/8/layout/list1"/>
    <dgm:cxn modelId="{55A7B778-6CBB-4B6D-9E49-CFFDE9E23D00}" type="presOf" srcId="{E4D5A86E-BE9D-4059-8A26-049B44949730}" destId="{42BCB583-1DAD-4896-A556-790B3B7FFD93}" srcOrd="1" destOrd="0" presId="urn:microsoft.com/office/officeart/2005/8/layout/list1"/>
    <dgm:cxn modelId="{D6D46002-C16B-49E0-AA3C-7BD927C05A56}" srcId="{B7E75358-FF7C-4C6D-9C4A-58F907D48829}" destId="{7389FACE-E89B-461D-8C90-C224C2F8AEB5}" srcOrd="0" destOrd="0" parTransId="{D6957C1B-FB96-4977-A123-B53962789F59}" sibTransId="{7DF888A7-BA4D-4469-BCEC-BD1AFB710A6A}"/>
    <dgm:cxn modelId="{56636E5D-13CD-479C-A004-9DC22E5EFA57}" srcId="{B7E75358-FF7C-4C6D-9C4A-58F907D48829}" destId="{5D8F8F23-3C40-4F93-A8B9-FB1A1BDE07E8}" srcOrd="1" destOrd="0" parTransId="{B8665C4A-699C-4200-9E73-B1126BDFDDD8}" sibTransId="{7DD4E5D6-D9E4-422A-8C38-77347B751E0E}"/>
    <dgm:cxn modelId="{22C79399-746E-4449-97A4-984A8C373BFC}" type="presOf" srcId="{7389FACE-E89B-461D-8C90-C224C2F8AEB5}" destId="{0AEDBFAC-B32A-488F-B8D0-B622C1D9902D}" srcOrd="1" destOrd="0" presId="urn:microsoft.com/office/officeart/2005/8/layout/list1"/>
    <dgm:cxn modelId="{D7339239-536E-4DCF-ADAA-477F6925DA65}" type="presOf" srcId="{5D8F8F23-3C40-4F93-A8B9-FB1A1BDE07E8}" destId="{D89A9BAB-80B2-42D3-AA56-0C87FDAC6A5D}" srcOrd="0" destOrd="0" presId="urn:microsoft.com/office/officeart/2005/8/layout/list1"/>
    <dgm:cxn modelId="{7CCF05C5-ACEA-4A20-8854-DDDCE9D68B15}" srcId="{B7E75358-FF7C-4C6D-9C4A-58F907D48829}" destId="{E4D5A86E-BE9D-4059-8A26-049B44949730}" srcOrd="2" destOrd="0" parTransId="{C27202EB-BE77-46DE-882C-F46110C3484E}" sibTransId="{B050C4AA-0864-4771-BFA3-91DA0E9FE9A6}"/>
    <dgm:cxn modelId="{483744BF-DAEA-4FDB-8F27-05FC00B76452}" type="presOf" srcId="{7389FACE-E89B-461D-8C90-C224C2F8AEB5}" destId="{BA835A4D-4F4E-463C-9FA3-64AA727CAD64}" srcOrd="0" destOrd="0" presId="urn:microsoft.com/office/officeart/2005/8/layout/list1"/>
    <dgm:cxn modelId="{DCFCE4F1-601A-4E3A-8AE7-9E4008A4FBC8}" type="presOf" srcId="{E4D5A86E-BE9D-4059-8A26-049B44949730}" destId="{F5192E61-9FFA-42B9-81A3-DEDACF4D2247}" srcOrd="0" destOrd="0" presId="urn:microsoft.com/office/officeart/2005/8/layout/list1"/>
    <dgm:cxn modelId="{C4F97194-ADF7-475F-B106-AAC32ADCA276}" type="presOf" srcId="{5D8F8F23-3C40-4F93-A8B9-FB1A1BDE07E8}" destId="{1CCF4747-48BF-4532-85BE-9F9532BBA36A}" srcOrd="1" destOrd="0" presId="urn:microsoft.com/office/officeart/2005/8/layout/list1"/>
    <dgm:cxn modelId="{E067F0B6-D7AF-4640-A453-0E7F00567897}" type="presParOf" srcId="{7CD9A8DD-5E4D-4A1A-9F01-6905792AC674}" destId="{70375158-3DEF-46D0-BAE0-7B2A8CE2DDD9}" srcOrd="0" destOrd="0" presId="urn:microsoft.com/office/officeart/2005/8/layout/list1"/>
    <dgm:cxn modelId="{F20CFD1E-CDD8-4717-B230-C32024D2AB79}" type="presParOf" srcId="{70375158-3DEF-46D0-BAE0-7B2A8CE2DDD9}" destId="{BA835A4D-4F4E-463C-9FA3-64AA727CAD64}" srcOrd="0" destOrd="0" presId="urn:microsoft.com/office/officeart/2005/8/layout/list1"/>
    <dgm:cxn modelId="{2951B60E-10C0-4EEF-9FAF-AE20C988EAD9}" type="presParOf" srcId="{70375158-3DEF-46D0-BAE0-7B2A8CE2DDD9}" destId="{0AEDBFAC-B32A-488F-B8D0-B622C1D9902D}" srcOrd="1" destOrd="0" presId="urn:microsoft.com/office/officeart/2005/8/layout/list1"/>
    <dgm:cxn modelId="{FFB1A45C-7764-4A42-BCD7-09EC19D96DB6}" type="presParOf" srcId="{7CD9A8DD-5E4D-4A1A-9F01-6905792AC674}" destId="{77A6D63A-2621-4EB8-9998-29BF65076F7E}" srcOrd="1" destOrd="0" presId="urn:microsoft.com/office/officeart/2005/8/layout/list1"/>
    <dgm:cxn modelId="{E99D7AC6-5127-4983-9562-50C38D6C7C71}" type="presParOf" srcId="{7CD9A8DD-5E4D-4A1A-9F01-6905792AC674}" destId="{D272149A-8DFC-4B5E-9019-C1A9BF742696}" srcOrd="2" destOrd="0" presId="urn:microsoft.com/office/officeart/2005/8/layout/list1"/>
    <dgm:cxn modelId="{586647FC-36F3-4B87-B5FA-D4A783611170}" type="presParOf" srcId="{7CD9A8DD-5E4D-4A1A-9F01-6905792AC674}" destId="{A4635BE2-5E6C-4B9F-99A9-252F0B887B04}" srcOrd="3" destOrd="0" presId="urn:microsoft.com/office/officeart/2005/8/layout/list1"/>
    <dgm:cxn modelId="{56D788E7-7071-431D-B77C-6C69C52734DD}" type="presParOf" srcId="{7CD9A8DD-5E4D-4A1A-9F01-6905792AC674}" destId="{0606BEFB-C6FA-43DC-8A46-78076E68F155}" srcOrd="4" destOrd="0" presId="urn:microsoft.com/office/officeart/2005/8/layout/list1"/>
    <dgm:cxn modelId="{DC478B99-F102-4C28-B9FE-66B4B832748C}" type="presParOf" srcId="{0606BEFB-C6FA-43DC-8A46-78076E68F155}" destId="{D89A9BAB-80B2-42D3-AA56-0C87FDAC6A5D}" srcOrd="0" destOrd="0" presId="urn:microsoft.com/office/officeart/2005/8/layout/list1"/>
    <dgm:cxn modelId="{F8C65014-C5ED-4803-8140-A7ACE17BC01E}" type="presParOf" srcId="{0606BEFB-C6FA-43DC-8A46-78076E68F155}" destId="{1CCF4747-48BF-4532-85BE-9F9532BBA36A}" srcOrd="1" destOrd="0" presId="urn:microsoft.com/office/officeart/2005/8/layout/list1"/>
    <dgm:cxn modelId="{3A9D61E6-9EB5-441E-AA22-2503ABA6DF7B}" type="presParOf" srcId="{7CD9A8DD-5E4D-4A1A-9F01-6905792AC674}" destId="{90907FD4-0A6C-4BEB-9E93-AFB696E0B21F}" srcOrd="5" destOrd="0" presId="urn:microsoft.com/office/officeart/2005/8/layout/list1"/>
    <dgm:cxn modelId="{965DD6B7-168D-4407-863B-573117B7FBB6}" type="presParOf" srcId="{7CD9A8DD-5E4D-4A1A-9F01-6905792AC674}" destId="{45E336C9-028E-4FF5-A14F-ED2EBD5468A9}" srcOrd="6" destOrd="0" presId="urn:microsoft.com/office/officeart/2005/8/layout/list1"/>
    <dgm:cxn modelId="{36C320EF-FBF9-4CE0-9EEC-05C22B4CA82D}" type="presParOf" srcId="{7CD9A8DD-5E4D-4A1A-9F01-6905792AC674}" destId="{5385DFE2-D314-44D8-9BC5-CDE7A3190A48}" srcOrd="7" destOrd="0" presId="urn:microsoft.com/office/officeart/2005/8/layout/list1"/>
    <dgm:cxn modelId="{82D987A0-C26C-41E1-A4E1-4B8ABC1882E6}" type="presParOf" srcId="{7CD9A8DD-5E4D-4A1A-9F01-6905792AC674}" destId="{57990F14-C965-49B4-8E5B-9D115C98C6D3}" srcOrd="8" destOrd="0" presId="urn:microsoft.com/office/officeart/2005/8/layout/list1"/>
    <dgm:cxn modelId="{BAF3F950-BDBB-4073-8725-988861DB72E5}" type="presParOf" srcId="{57990F14-C965-49B4-8E5B-9D115C98C6D3}" destId="{F5192E61-9FFA-42B9-81A3-DEDACF4D2247}" srcOrd="0" destOrd="0" presId="urn:microsoft.com/office/officeart/2005/8/layout/list1"/>
    <dgm:cxn modelId="{C935D76F-FA53-489B-9A70-DC3DBEA13744}" type="presParOf" srcId="{57990F14-C965-49B4-8E5B-9D115C98C6D3}" destId="{42BCB583-1DAD-4896-A556-790B3B7FFD93}" srcOrd="1" destOrd="0" presId="urn:microsoft.com/office/officeart/2005/8/layout/list1"/>
    <dgm:cxn modelId="{0A3C863F-D07C-4523-8E09-70ED0A08E52D}" type="presParOf" srcId="{7CD9A8DD-5E4D-4A1A-9F01-6905792AC674}" destId="{DA67195D-4727-4876-B183-1C9929762A24}" srcOrd="9" destOrd="0" presId="urn:microsoft.com/office/officeart/2005/8/layout/list1"/>
    <dgm:cxn modelId="{6E4DAD70-8423-4831-8AA2-519F7405F1A0}" type="presParOf" srcId="{7CD9A8DD-5E4D-4A1A-9F01-6905792AC674}" destId="{CD3249C7-3FBA-4451-9796-8DEE3135A280}" srcOrd="10" destOrd="0" presId="urn:microsoft.com/office/officeart/2005/8/layout/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45F349-6312-4DD8-9456-CFFF6BE88422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1407C4A9-ED33-4808-AA55-5DFDBA221DB0}">
      <dgm:prSet phldrT="[Texto]" custT="1"/>
      <dgm:spPr/>
      <dgm:t>
        <a:bodyPr/>
        <a:lstStyle/>
        <a:p>
          <a:r>
            <a:rPr lang="es-DO" sz="1800" dirty="0" smtClean="0"/>
            <a:t>Categoría programática</a:t>
          </a:r>
          <a:endParaRPr lang="es-DO" sz="1800" dirty="0"/>
        </a:p>
      </dgm:t>
    </dgm:pt>
    <dgm:pt modelId="{C67BE9AA-44DB-49F2-92D4-510803B4FDE5}" type="parTrans" cxnId="{2AE52723-2976-4E5D-B027-0F0F55134325}">
      <dgm:prSet/>
      <dgm:spPr/>
      <dgm:t>
        <a:bodyPr/>
        <a:lstStyle/>
        <a:p>
          <a:endParaRPr lang="es-DO"/>
        </a:p>
      </dgm:t>
    </dgm:pt>
    <dgm:pt modelId="{8BC3B0C8-BF3B-4BFF-8463-27277BFD47D3}" type="sibTrans" cxnId="{2AE52723-2976-4E5D-B027-0F0F55134325}">
      <dgm:prSet/>
      <dgm:spPr/>
      <dgm:t>
        <a:bodyPr/>
        <a:lstStyle/>
        <a:p>
          <a:endParaRPr lang="es-DO"/>
        </a:p>
      </dgm:t>
    </dgm:pt>
    <dgm:pt modelId="{195513AC-A2CB-465F-94E2-02EE11DF8E46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DO" sz="1800" dirty="0" smtClean="0">
              <a:solidFill>
                <a:schemeClr val="tx1"/>
              </a:solidFill>
            </a:rPr>
            <a:t>Centro de costo</a:t>
          </a:r>
          <a:endParaRPr lang="es-DO" sz="1800" dirty="0">
            <a:solidFill>
              <a:schemeClr val="tx1"/>
            </a:solidFill>
          </a:endParaRPr>
        </a:p>
      </dgm:t>
    </dgm:pt>
    <dgm:pt modelId="{3C1BABA9-29B0-4358-855D-F08935151070}" type="parTrans" cxnId="{0D61CFDA-8BBB-458D-8B2E-EF977CEB8152}">
      <dgm:prSet/>
      <dgm:spPr/>
      <dgm:t>
        <a:bodyPr/>
        <a:lstStyle/>
        <a:p>
          <a:endParaRPr lang="es-DO"/>
        </a:p>
      </dgm:t>
    </dgm:pt>
    <dgm:pt modelId="{B3D617C0-7900-45EB-839F-87F4D9B62754}" type="sibTrans" cxnId="{0D61CFDA-8BBB-458D-8B2E-EF977CEB8152}">
      <dgm:prSet/>
      <dgm:spPr/>
      <dgm:t>
        <a:bodyPr/>
        <a:lstStyle/>
        <a:p>
          <a:endParaRPr lang="es-DO"/>
        </a:p>
      </dgm:t>
    </dgm:pt>
    <dgm:pt modelId="{C6722106-73B6-45C6-AA89-8B7795700D4F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DO" sz="1800" dirty="0" smtClean="0">
              <a:solidFill>
                <a:schemeClr val="tx1"/>
              </a:solidFill>
            </a:rPr>
            <a:t>Centro de costo</a:t>
          </a:r>
          <a:endParaRPr lang="es-DO" sz="1800" dirty="0">
            <a:solidFill>
              <a:schemeClr val="tx1"/>
            </a:solidFill>
          </a:endParaRPr>
        </a:p>
      </dgm:t>
    </dgm:pt>
    <dgm:pt modelId="{FF77DA28-67EC-413A-8CD5-D124856C8B7E}" type="parTrans" cxnId="{9BCDF618-9FA9-4BB4-8B74-752EF293FE12}">
      <dgm:prSet/>
      <dgm:spPr/>
      <dgm:t>
        <a:bodyPr/>
        <a:lstStyle/>
        <a:p>
          <a:endParaRPr lang="es-DO"/>
        </a:p>
      </dgm:t>
    </dgm:pt>
    <dgm:pt modelId="{B0F73C3C-5A9E-44AC-A10E-82E08C086B95}" type="sibTrans" cxnId="{9BCDF618-9FA9-4BB4-8B74-752EF293FE12}">
      <dgm:prSet/>
      <dgm:spPr/>
      <dgm:t>
        <a:bodyPr/>
        <a:lstStyle/>
        <a:p>
          <a:endParaRPr lang="es-DO"/>
        </a:p>
      </dgm:t>
    </dgm:pt>
    <dgm:pt modelId="{A752ED90-4E93-4ABA-94C4-EE87D2B7B8C7}" type="pres">
      <dgm:prSet presAssocID="{A345F349-6312-4DD8-9456-CFFF6BE884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B009BC9A-0B37-43A6-88C6-774AAC7A8962}" type="pres">
      <dgm:prSet presAssocID="{1407C4A9-ED33-4808-AA55-5DFDBA221DB0}" presName="root1" presStyleCnt="0"/>
      <dgm:spPr/>
    </dgm:pt>
    <dgm:pt modelId="{3722A6BC-5273-4021-823F-CA32D239E362}" type="pres">
      <dgm:prSet presAssocID="{1407C4A9-ED33-4808-AA55-5DFDBA221DB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F079D5D-AE29-4F19-8807-26BA9CF4DDEE}" type="pres">
      <dgm:prSet presAssocID="{1407C4A9-ED33-4808-AA55-5DFDBA221DB0}" presName="level2hierChild" presStyleCnt="0"/>
      <dgm:spPr/>
    </dgm:pt>
    <dgm:pt modelId="{CC20D7E3-3058-4CA0-9ECC-E2EA333F6E32}" type="pres">
      <dgm:prSet presAssocID="{3C1BABA9-29B0-4358-855D-F08935151070}" presName="conn2-1" presStyleLbl="parChTrans1D2" presStyleIdx="0" presStyleCnt="2"/>
      <dgm:spPr/>
      <dgm:t>
        <a:bodyPr/>
        <a:lstStyle/>
        <a:p>
          <a:endParaRPr lang="es-DO"/>
        </a:p>
      </dgm:t>
    </dgm:pt>
    <dgm:pt modelId="{9F38ABFE-0B6A-40C2-9C63-2EC5CEEE7F27}" type="pres">
      <dgm:prSet presAssocID="{3C1BABA9-29B0-4358-855D-F08935151070}" presName="connTx" presStyleLbl="parChTrans1D2" presStyleIdx="0" presStyleCnt="2"/>
      <dgm:spPr/>
      <dgm:t>
        <a:bodyPr/>
        <a:lstStyle/>
        <a:p>
          <a:endParaRPr lang="es-DO"/>
        </a:p>
      </dgm:t>
    </dgm:pt>
    <dgm:pt modelId="{E2798AEF-DE70-4EB8-B0BA-1A44B37849B4}" type="pres">
      <dgm:prSet presAssocID="{195513AC-A2CB-465F-94E2-02EE11DF8E46}" presName="root2" presStyleCnt="0"/>
      <dgm:spPr/>
    </dgm:pt>
    <dgm:pt modelId="{1F8E8C6A-E477-4FF7-A792-64A77736BD0D}" type="pres">
      <dgm:prSet presAssocID="{195513AC-A2CB-465F-94E2-02EE11DF8E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DD39CCF1-D4C0-4844-917C-C536FFF71AB5}" type="pres">
      <dgm:prSet presAssocID="{195513AC-A2CB-465F-94E2-02EE11DF8E46}" presName="level3hierChild" presStyleCnt="0"/>
      <dgm:spPr/>
    </dgm:pt>
    <dgm:pt modelId="{2E8FDAEA-BF53-4400-9185-5501F81C716F}" type="pres">
      <dgm:prSet presAssocID="{FF77DA28-67EC-413A-8CD5-D124856C8B7E}" presName="conn2-1" presStyleLbl="parChTrans1D2" presStyleIdx="1" presStyleCnt="2"/>
      <dgm:spPr/>
      <dgm:t>
        <a:bodyPr/>
        <a:lstStyle/>
        <a:p>
          <a:endParaRPr lang="es-DO"/>
        </a:p>
      </dgm:t>
    </dgm:pt>
    <dgm:pt modelId="{753908D6-DB59-4465-9F03-999688DD9257}" type="pres">
      <dgm:prSet presAssocID="{FF77DA28-67EC-413A-8CD5-D124856C8B7E}" presName="connTx" presStyleLbl="parChTrans1D2" presStyleIdx="1" presStyleCnt="2"/>
      <dgm:spPr/>
      <dgm:t>
        <a:bodyPr/>
        <a:lstStyle/>
        <a:p>
          <a:endParaRPr lang="es-DO"/>
        </a:p>
      </dgm:t>
    </dgm:pt>
    <dgm:pt modelId="{FE53B623-72A5-4605-8A73-98B376A0BE71}" type="pres">
      <dgm:prSet presAssocID="{C6722106-73B6-45C6-AA89-8B7795700D4F}" presName="root2" presStyleCnt="0"/>
      <dgm:spPr/>
    </dgm:pt>
    <dgm:pt modelId="{52F5BD0E-7134-46D9-95F1-F93FED256F34}" type="pres">
      <dgm:prSet presAssocID="{C6722106-73B6-45C6-AA89-8B7795700D4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DA796BD-CC4F-4B2A-972F-8EFA5D4CB34B}" type="pres">
      <dgm:prSet presAssocID="{C6722106-73B6-45C6-AA89-8B7795700D4F}" presName="level3hierChild" presStyleCnt="0"/>
      <dgm:spPr/>
    </dgm:pt>
  </dgm:ptLst>
  <dgm:cxnLst>
    <dgm:cxn modelId="{1CABDC55-9BB1-4565-88E0-A2322B8FE26A}" type="presOf" srcId="{C6722106-73B6-45C6-AA89-8B7795700D4F}" destId="{52F5BD0E-7134-46D9-95F1-F93FED256F34}" srcOrd="0" destOrd="0" presId="urn:microsoft.com/office/officeart/2005/8/layout/hierarchy2"/>
    <dgm:cxn modelId="{B26C2B7C-9FC0-4817-BC48-8A1520CAEBCB}" type="presOf" srcId="{FF77DA28-67EC-413A-8CD5-D124856C8B7E}" destId="{2E8FDAEA-BF53-4400-9185-5501F81C716F}" srcOrd="0" destOrd="0" presId="urn:microsoft.com/office/officeart/2005/8/layout/hierarchy2"/>
    <dgm:cxn modelId="{9BCDF618-9FA9-4BB4-8B74-752EF293FE12}" srcId="{1407C4A9-ED33-4808-AA55-5DFDBA221DB0}" destId="{C6722106-73B6-45C6-AA89-8B7795700D4F}" srcOrd="1" destOrd="0" parTransId="{FF77DA28-67EC-413A-8CD5-D124856C8B7E}" sibTransId="{B0F73C3C-5A9E-44AC-A10E-82E08C086B95}"/>
    <dgm:cxn modelId="{24605B0F-8A64-4119-8035-669941C9C0DC}" type="presOf" srcId="{3C1BABA9-29B0-4358-855D-F08935151070}" destId="{9F38ABFE-0B6A-40C2-9C63-2EC5CEEE7F27}" srcOrd="1" destOrd="0" presId="urn:microsoft.com/office/officeart/2005/8/layout/hierarchy2"/>
    <dgm:cxn modelId="{A580079A-3924-4A3F-82F6-F32A10650076}" type="presOf" srcId="{195513AC-A2CB-465F-94E2-02EE11DF8E46}" destId="{1F8E8C6A-E477-4FF7-A792-64A77736BD0D}" srcOrd="0" destOrd="0" presId="urn:microsoft.com/office/officeart/2005/8/layout/hierarchy2"/>
    <dgm:cxn modelId="{2AE52723-2976-4E5D-B027-0F0F55134325}" srcId="{A345F349-6312-4DD8-9456-CFFF6BE88422}" destId="{1407C4A9-ED33-4808-AA55-5DFDBA221DB0}" srcOrd="0" destOrd="0" parTransId="{C67BE9AA-44DB-49F2-92D4-510803B4FDE5}" sibTransId="{8BC3B0C8-BF3B-4BFF-8463-27277BFD47D3}"/>
    <dgm:cxn modelId="{41DECD55-9A6D-4539-BB0B-72FC2A3BE45E}" type="presOf" srcId="{A345F349-6312-4DD8-9456-CFFF6BE88422}" destId="{A752ED90-4E93-4ABA-94C4-EE87D2B7B8C7}" srcOrd="0" destOrd="0" presId="urn:microsoft.com/office/officeart/2005/8/layout/hierarchy2"/>
    <dgm:cxn modelId="{1E7D5AE1-9CF7-4E81-8223-FD53A3BC6357}" type="presOf" srcId="{FF77DA28-67EC-413A-8CD5-D124856C8B7E}" destId="{753908D6-DB59-4465-9F03-999688DD9257}" srcOrd="1" destOrd="0" presId="urn:microsoft.com/office/officeart/2005/8/layout/hierarchy2"/>
    <dgm:cxn modelId="{0D61CFDA-8BBB-458D-8B2E-EF977CEB8152}" srcId="{1407C4A9-ED33-4808-AA55-5DFDBA221DB0}" destId="{195513AC-A2CB-465F-94E2-02EE11DF8E46}" srcOrd="0" destOrd="0" parTransId="{3C1BABA9-29B0-4358-855D-F08935151070}" sibTransId="{B3D617C0-7900-45EB-839F-87F4D9B62754}"/>
    <dgm:cxn modelId="{21DDD5A0-8643-41EA-8755-FA460A3705B5}" type="presOf" srcId="{3C1BABA9-29B0-4358-855D-F08935151070}" destId="{CC20D7E3-3058-4CA0-9ECC-E2EA333F6E32}" srcOrd="0" destOrd="0" presId="urn:microsoft.com/office/officeart/2005/8/layout/hierarchy2"/>
    <dgm:cxn modelId="{1BFCCDE4-1E89-41EE-A2FB-3E59D4C9F0D9}" type="presOf" srcId="{1407C4A9-ED33-4808-AA55-5DFDBA221DB0}" destId="{3722A6BC-5273-4021-823F-CA32D239E362}" srcOrd="0" destOrd="0" presId="urn:microsoft.com/office/officeart/2005/8/layout/hierarchy2"/>
    <dgm:cxn modelId="{F2067B12-F337-4988-9C3B-B17AC084B363}" type="presParOf" srcId="{A752ED90-4E93-4ABA-94C4-EE87D2B7B8C7}" destId="{B009BC9A-0B37-43A6-88C6-774AAC7A8962}" srcOrd="0" destOrd="0" presId="urn:microsoft.com/office/officeart/2005/8/layout/hierarchy2"/>
    <dgm:cxn modelId="{EE33D749-B547-40EF-B4DE-2A4D98746437}" type="presParOf" srcId="{B009BC9A-0B37-43A6-88C6-774AAC7A8962}" destId="{3722A6BC-5273-4021-823F-CA32D239E362}" srcOrd="0" destOrd="0" presId="urn:microsoft.com/office/officeart/2005/8/layout/hierarchy2"/>
    <dgm:cxn modelId="{3231A1B2-8588-4F7D-A2EF-EAC636067119}" type="presParOf" srcId="{B009BC9A-0B37-43A6-88C6-774AAC7A8962}" destId="{0F079D5D-AE29-4F19-8807-26BA9CF4DDEE}" srcOrd="1" destOrd="0" presId="urn:microsoft.com/office/officeart/2005/8/layout/hierarchy2"/>
    <dgm:cxn modelId="{E4E72B1D-D587-4478-B805-EE0184CABB6B}" type="presParOf" srcId="{0F079D5D-AE29-4F19-8807-26BA9CF4DDEE}" destId="{CC20D7E3-3058-4CA0-9ECC-E2EA333F6E32}" srcOrd="0" destOrd="0" presId="urn:microsoft.com/office/officeart/2005/8/layout/hierarchy2"/>
    <dgm:cxn modelId="{4281949D-E00C-4E4D-B459-A629D0AE3BFF}" type="presParOf" srcId="{CC20D7E3-3058-4CA0-9ECC-E2EA333F6E32}" destId="{9F38ABFE-0B6A-40C2-9C63-2EC5CEEE7F27}" srcOrd="0" destOrd="0" presId="urn:microsoft.com/office/officeart/2005/8/layout/hierarchy2"/>
    <dgm:cxn modelId="{E74B4EB8-6896-43EA-BAFB-B513126FA24B}" type="presParOf" srcId="{0F079D5D-AE29-4F19-8807-26BA9CF4DDEE}" destId="{E2798AEF-DE70-4EB8-B0BA-1A44B37849B4}" srcOrd="1" destOrd="0" presId="urn:microsoft.com/office/officeart/2005/8/layout/hierarchy2"/>
    <dgm:cxn modelId="{D11F644D-077B-426E-B22E-EACD221EAE2F}" type="presParOf" srcId="{E2798AEF-DE70-4EB8-B0BA-1A44B37849B4}" destId="{1F8E8C6A-E477-4FF7-A792-64A77736BD0D}" srcOrd="0" destOrd="0" presId="urn:microsoft.com/office/officeart/2005/8/layout/hierarchy2"/>
    <dgm:cxn modelId="{2448D713-8E91-4364-8357-45EC79E0658D}" type="presParOf" srcId="{E2798AEF-DE70-4EB8-B0BA-1A44B37849B4}" destId="{DD39CCF1-D4C0-4844-917C-C536FFF71AB5}" srcOrd="1" destOrd="0" presId="urn:microsoft.com/office/officeart/2005/8/layout/hierarchy2"/>
    <dgm:cxn modelId="{3D2C4FD4-B08F-4A79-BD4A-0E29955A0C2A}" type="presParOf" srcId="{0F079D5D-AE29-4F19-8807-26BA9CF4DDEE}" destId="{2E8FDAEA-BF53-4400-9185-5501F81C716F}" srcOrd="2" destOrd="0" presId="urn:microsoft.com/office/officeart/2005/8/layout/hierarchy2"/>
    <dgm:cxn modelId="{AC6D2115-FFC1-471D-B660-FB73F6FB9AC2}" type="presParOf" srcId="{2E8FDAEA-BF53-4400-9185-5501F81C716F}" destId="{753908D6-DB59-4465-9F03-999688DD9257}" srcOrd="0" destOrd="0" presId="urn:microsoft.com/office/officeart/2005/8/layout/hierarchy2"/>
    <dgm:cxn modelId="{67E3E746-40DB-40D8-8744-36ED92BE97BE}" type="presParOf" srcId="{0F079D5D-AE29-4F19-8807-26BA9CF4DDEE}" destId="{FE53B623-72A5-4605-8A73-98B376A0BE71}" srcOrd="3" destOrd="0" presId="urn:microsoft.com/office/officeart/2005/8/layout/hierarchy2"/>
    <dgm:cxn modelId="{269B43DF-9308-450C-880A-4E74F337CF0D}" type="presParOf" srcId="{FE53B623-72A5-4605-8A73-98B376A0BE71}" destId="{52F5BD0E-7134-46D9-95F1-F93FED256F34}" srcOrd="0" destOrd="0" presId="urn:microsoft.com/office/officeart/2005/8/layout/hierarchy2"/>
    <dgm:cxn modelId="{78CC4D88-C179-479D-AD74-F7508EB02AF8}" type="presParOf" srcId="{FE53B623-72A5-4605-8A73-98B376A0BE71}" destId="{0DA796BD-CC4F-4B2A-972F-8EFA5D4CB34B}" srcOrd="1" destOrd="0" presId="urn:microsoft.com/office/officeart/2005/8/layout/hierarchy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345F349-6312-4DD8-9456-CFFF6BE88422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1407C4A9-ED33-4808-AA55-5DFDBA221DB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DO" sz="1800" dirty="0" smtClean="0">
              <a:solidFill>
                <a:schemeClr val="tx1"/>
              </a:solidFill>
            </a:rPr>
            <a:t>Centro de costos</a:t>
          </a:r>
          <a:endParaRPr lang="es-DO" sz="1800" dirty="0">
            <a:solidFill>
              <a:schemeClr val="tx1"/>
            </a:solidFill>
          </a:endParaRPr>
        </a:p>
      </dgm:t>
    </dgm:pt>
    <dgm:pt modelId="{C67BE9AA-44DB-49F2-92D4-510803B4FDE5}" type="parTrans" cxnId="{2AE52723-2976-4E5D-B027-0F0F55134325}">
      <dgm:prSet/>
      <dgm:spPr/>
      <dgm:t>
        <a:bodyPr/>
        <a:lstStyle/>
        <a:p>
          <a:endParaRPr lang="es-DO"/>
        </a:p>
      </dgm:t>
    </dgm:pt>
    <dgm:pt modelId="{8BC3B0C8-BF3B-4BFF-8463-27277BFD47D3}" type="sibTrans" cxnId="{2AE52723-2976-4E5D-B027-0F0F55134325}">
      <dgm:prSet/>
      <dgm:spPr/>
      <dgm:t>
        <a:bodyPr/>
        <a:lstStyle/>
        <a:p>
          <a:endParaRPr lang="es-DO"/>
        </a:p>
      </dgm:t>
    </dgm:pt>
    <dgm:pt modelId="{195513AC-A2CB-465F-94E2-02EE11DF8E46}">
      <dgm:prSet phldrT="[Texto]" custT="1"/>
      <dgm:spPr/>
      <dgm:t>
        <a:bodyPr/>
        <a:lstStyle/>
        <a:p>
          <a:r>
            <a:rPr lang="es-DO" sz="1800" dirty="0" smtClean="0"/>
            <a:t>Categoría programática</a:t>
          </a:r>
          <a:endParaRPr lang="es-DO" sz="1800" dirty="0"/>
        </a:p>
      </dgm:t>
    </dgm:pt>
    <dgm:pt modelId="{3C1BABA9-29B0-4358-855D-F08935151070}" type="parTrans" cxnId="{0D61CFDA-8BBB-458D-8B2E-EF977CEB8152}">
      <dgm:prSet/>
      <dgm:spPr/>
      <dgm:t>
        <a:bodyPr/>
        <a:lstStyle/>
        <a:p>
          <a:endParaRPr lang="es-DO"/>
        </a:p>
      </dgm:t>
    </dgm:pt>
    <dgm:pt modelId="{B3D617C0-7900-45EB-839F-87F4D9B62754}" type="sibTrans" cxnId="{0D61CFDA-8BBB-458D-8B2E-EF977CEB8152}">
      <dgm:prSet/>
      <dgm:spPr/>
      <dgm:t>
        <a:bodyPr/>
        <a:lstStyle/>
        <a:p>
          <a:endParaRPr lang="es-DO"/>
        </a:p>
      </dgm:t>
    </dgm:pt>
    <dgm:pt modelId="{C6722106-73B6-45C6-AA89-8B7795700D4F}">
      <dgm:prSet phldrT="[Texto]" custT="1"/>
      <dgm:spPr/>
      <dgm:t>
        <a:bodyPr/>
        <a:lstStyle/>
        <a:p>
          <a:r>
            <a:rPr lang="es-DO" sz="1800" dirty="0" smtClean="0"/>
            <a:t>Categoría programática</a:t>
          </a:r>
          <a:endParaRPr lang="es-DO" sz="1800" dirty="0"/>
        </a:p>
      </dgm:t>
    </dgm:pt>
    <dgm:pt modelId="{FF77DA28-67EC-413A-8CD5-D124856C8B7E}" type="parTrans" cxnId="{9BCDF618-9FA9-4BB4-8B74-752EF293FE12}">
      <dgm:prSet/>
      <dgm:spPr/>
      <dgm:t>
        <a:bodyPr/>
        <a:lstStyle/>
        <a:p>
          <a:endParaRPr lang="es-DO"/>
        </a:p>
      </dgm:t>
    </dgm:pt>
    <dgm:pt modelId="{B0F73C3C-5A9E-44AC-A10E-82E08C086B95}" type="sibTrans" cxnId="{9BCDF618-9FA9-4BB4-8B74-752EF293FE12}">
      <dgm:prSet/>
      <dgm:spPr/>
      <dgm:t>
        <a:bodyPr/>
        <a:lstStyle/>
        <a:p>
          <a:endParaRPr lang="es-DO"/>
        </a:p>
      </dgm:t>
    </dgm:pt>
    <dgm:pt modelId="{A752ED90-4E93-4ABA-94C4-EE87D2B7B8C7}" type="pres">
      <dgm:prSet presAssocID="{A345F349-6312-4DD8-9456-CFFF6BE884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B009BC9A-0B37-43A6-88C6-774AAC7A8962}" type="pres">
      <dgm:prSet presAssocID="{1407C4A9-ED33-4808-AA55-5DFDBA221DB0}" presName="root1" presStyleCnt="0"/>
      <dgm:spPr/>
    </dgm:pt>
    <dgm:pt modelId="{3722A6BC-5273-4021-823F-CA32D239E362}" type="pres">
      <dgm:prSet presAssocID="{1407C4A9-ED33-4808-AA55-5DFDBA221DB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F079D5D-AE29-4F19-8807-26BA9CF4DDEE}" type="pres">
      <dgm:prSet presAssocID="{1407C4A9-ED33-4808-AA55-5DFDBA221DB0}" presName="level2hierChild" presStyleCnt="0"/>
      <dgm:spPr/>
    </dgm:pt>
    <dgm:pt modelId="{CC20D7E3-3058-4CA0-9ECC-E2EA333F6E32}" type="pres">
      <dgm:prSet presAssocID="{3C1BABA9-29B0-4358-855D-F08935151070}" presName="conn2-1" presStyleLbl="parChTrans1D2" presStyleIdx="0" presStyleCnt="2"/>
      <dgm:spPr/>
      <dgm:t>
        <a:bodyPr/>
        <a:lstStyle/>
        <a:p>
          <a:endParaRPr lang="es-DO"/>
        </a:p>
      </dgm:t>
    </dgm:pt>
    <dgm:pt modelId="{9F38ABFE-0B6A-40C2-9C63-2EC5CEEE7F27}" type="pres">
      <dgm:prSet presAssocID="{3C1BABA9-29B0-4358-855D-F08935151070}" presName="connTx" presStyleLbl="parChTrans1D2" presStyleIdx="0" presStyleCnt="2"/>
      <dgm:spPr/>
      <dgm:t>
        <a:bodyPr/>
        <a:lstStyle/>
        <a:p>
          <a:endParaRPr lang="es-DO"/>
        </a:p>
      </dgm:t>
    </dgm:pt>
    <dgm:pt modelId="{E2798AEF-DE70-4EB8-B0BA-1A44B37849B4}" type="pres">
      <dgm:prSet presAssocID="{195513AC-A2CB-465F-94E2-02EE11DF8E46}" presName="root2" presStyleCnt="0"/>
      <dgm:spPr/>
    </dgm:pt>
    <dgm:pt modelId="{1F8E8C6A-E477-4FF7-A792-64A77736BD0D}" type="pres">
      <dgm:prSet presAssocID="{195513AC-A2CB-465F-94E2-02EE11DF8E4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DD39CCF1-D4C0-4844-917C-C536FFF71AB5}" type="pres">
      <dgm:prSet presAssocID="{195513AC-A2CB-465F-94E2-02EE11DF8E46}" presName="level3hierChild" presStyleCnt="0"/>
      <dgm:spPr/>
    </dgm:pt>
    <dgm:pt modelId="{2E8FDAEA-BF53-4400-9185-5501F81C716F}" type="pres">
      <dgm:prSet presAssocID="{FF77DA28-67EC-413A-8CD5-D124856C8B7E}" presName="conn2-1" presStyleLbl="parChTrans1D2" presStyleIdx="1" presStyleCnt="2"/>
      <dgm:spPr/>
      <dgm:t>
        <a:bodyPr/>
        <a:lstStyle/>
        <a:p>
          <a:endParaRPr lang="es-DO"/>
        </a:p>
      </dgm:t>
    </dgm:pt>
    <dgm:pt modelId="{753908D6-DB59-4465-9F03-999688DD9257}" type="pres">
      <dgm:prSet presAssocID="{FF77DA28-67EC-413A-8CD5-D124856C8B7E}" presName="connTx" presStyleLbl="parChTrans1D2" presStyleIdx="1" presStyleCnt="2"/>
      <dgm:spPr/>
      <dgm:t>
        <a:bodyPr/>
        <a:lstStyle/>
        <a:p>
          <a:endParaRPr lang="es-DO"/>
        </a:p>
      </dgm:t>
    </dgm:pt>
    <dgm:pt modelId="{FE53B623-72A5-4605-8A73-98B376A0BE71}" type="pres">
      <dgm:prSet presAssocID="{C6722106-73B6-45C6-AA89-8B7795700D4F}" presName="root2" presStyleCnt="0"/>
      <dgm:spPr/>
    </dgm:pt>
    <dgm:pt modelId="{52F5BD0E-7134-46D9-95F1-F93FED256F34}" type="pres">
      <dgm:prSet presAssocID="{C6722106-73B6-45C6-AA89-8B7795700D4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DA796BD-CC4F-4B2A-972F-8EFA5D4CB34B}" type="pres">
      <dgm:prSet presAssocID="{C6722106-73B6-45C6-AA89-8B7795700D4F}" presName="level3hierChild" presStyleCnt="0"/>
      <dgm:spPr/>
    </dgm:pt>
  </dgm:ptLst>
  <dgm:cxnLst>
    <dgm:cxn modelId="{326601E1-7DB7-4365-83FD-E9634D039F53}" type="presOf" srcId="{FF77DA28-67EC-413A-8CD5-D124856C8B7E}" destId="{753908D6-DB59-4465-9F03-999688DD9257}" srcOrd="1" destOrd="0" presId="urn:microsoft.com/office/officeart/2005/8/layout/hierarchy2"/>
    <dgm:cxn modelId="{2EA5EF8A-7975-4FD1-B3B9-41695107B1B1}" type="presOf" srcId="{3C1BABA9-29B0-4358-855D-F08935151070}" destId="{CC20D7E3-3058-4CA0-9ECC-E2EA333F6E32}" srcOrd="0" destOrd="0" presId="urn:microsoft.com/office/officeart/2005/8/layout/hierarchy2"/>
    <dgm:cxn modelId="{9BCDF618-9FA9-4BB4-8B74-752EF293FE12}" srcId="{1407C4A9-ED33-4808-AA55-5DFDBA221DB0}" destId="{C6722106-73B6-45C6-AA89-8B7795700D4F}" srcOrd="1" destOrd="0" parTransId="{FF77DA28-67EC-413A-8CD5-D124856C8B7E}" sibTransId="{B0F73C3C-5A9E-44AC-A10E-82E08C086B95}"/>
    <dgm:cxn modelId="{08A5559F-3287-42F7-94C0-F91E7023A957}" type="presOf" srcId="{1407C4A9-ED33-4808-AA55-5DFDBA221DB0}" destId="{3722A6BC-5273-4021-823F-CA32D239E362}" srcOrd="0" destOrd="0" presId="urn:microsoft.com/office/officeart/2005/8/layout/hierarchy2"/>
    <dgm:cxn modelId="{DD48496A-BEE6-4472-9CBD-ED8FA42CF823}" type="presOf" srcId="{A345F349-6312-4DD8-9456-CFFF6BE88422}" destId="{A752ED90-4E93-4ABA-94C4-EE87D2B7B8C7}" srcOrd="0" destOrd="0" presId="urn:microsoft.com/office/officeart/2005/8/layout/hierarchy2"/>
    <dgm:cxn modelId="{38D7E6A0-09F0-4004-9CF4-49D7596B9164}" type="presOf" srcId="{3C1BABA9-29B0-4358-855D-F08935151070}" destId="{9F38ABFE-0B6A-40C2-9C63-2EC5CEEE7F27}" srcOrd="1" destOrd="0" presId="urn:microsoft.com/office/officeart/2005/8/layout/hierarchy2"/>
    <dgm:cxn modelId="{2AE52723-2976-4E5D-B027-0F0F55134325}" srcId="{A345F349-6312-4DD8-9456-CFFF6BE88422}" destId="{1407C4A9-ED33-4808-AA55-5DFDBA221DB0}" srcOrd="0" destOrd="0" parTransId="{C67BE9AA-44DB-49F2-92D4-510803B4FDE5}" sibTransId="{8BC3B0C8-BF3B-4BFF-8463-27277BFD47D3}"/>
    <dgm:cxn modelId="{0D61CFDA-8BBB-458D-8B2E-EF977CEB8152}" srcId="{1407C4A9-ED33-4808-AA55-5DFDBA221DB0}" destId="{195513AC-A2CB-465F-94E2-02EE11DF8E46}" srcOrd="0" destOrd="0" parTransId="{3C1BABA9-29B0-4358-855D-F08935151070}" sibTransId="{B3D617C0-7900-45EB-839F-87F4D9B62754}"/>
    <dgm:cxn modelId="{CB745DA8-234D-4393-A830-F125CE59D995}" type="presOf" srcId="{C6722106-73B6-45C6-AA89-8B7795700D4F}" destId="{52F5BD0E-7134-46D9-95F1-F93FED256F34}" srcOrd="0" destOrd="0" presId="urn:microsoft.com/office/officeart/2005/8/layout/hierarchy2"/>
    <dgm:cxn modelId="{F6C86ED9-727B-4750-AA96-03BBE81D4D83}" type="presOf" srcId="{FF77DA28-67EC-413A-8CD5-D124856C8B7E}" destId="{2E8FDAEA-BF53-4400-9185-5501F81C716F}" srcOrd="0" destOrd="0" presId="urn:microsoft.com/office/officeart/2005/8/layout/hierarchy2"/>
    <dgm:cxn modelId="{7675416E-C8CE-4F42-8D14-5545D860F9B4}" type="presOf" srcId="{195513AC-A2CB-465F-94E2-02EE11DF8E46}" destId="{1F8E8C6A-E477-4FF7-A792-64A77736BD0D}" srcOrd="0" destOrd="0" presId="urn:microsoft.com/office/officeart/2005/8/layout/hierarchy2"/>
    <dgm:cxn modelId="{C878E300-BC16-4D6A-8F3D-85D2088A2EBE}" type="presParOf" srcId="{A752ED90-4E93-4ABA-94C4-EE87D2B7B8C7}" destId="{B009BC9A-0B37-43A6-88C6-774AAC7A8962}" srcOrd="0" destOrd="0" presId="urn:microsoft.com/office/officeart/2005/8/layout/hierarchy2"/>
    <dgm:cxn modelId="{C5D970AA-A471-4DA1-8175-CD4D96ACD989}" type="presParOf" srcId="{B009BC9A-0B37-43A6-88C6-774AAC7A8962}" destId="{3722A6BC-5273-4021-823F-CA32D239E362}" srcOrd="0" destOrd="0" presId="urn:microsoft.com/office/officeart/2005/8/layout/hierarchy2"/>
    <dgm:cxn modelId="{65356A32-D034-4D14-A445-309BFD4FE87F}" type="presParOf" srcId="{B009BC9A-0B37-43A6-88C6-774AAC7A8962}" destId="{0F079D5D-AE29-4F19-8807-26BA9CF4DDEE}" srcOrd="1" destOrd="0" presId="urn:microsoft.com/office/officeart/2005/8/layout/hierarchy2"/>
    <dgm:cxn modelId="{A72AB59F-D9D2-478B-B207-879F91A5141D}" type="presParOf" srcId="{0F079D5D-AE29-4F19-8807-26BA9CF4DDEE}" destId="{CC20D7E3-3058-4CA0-9ECC-E2EA333F6E32}" srcOrd="0" destOrd="0" presId="urn:microsoft.com/office/officeart/2005/8/layout/hierarchy2"/>
    <dgm:cxn modelId="{9E74FD3D-B0CC-4A45-95B8-3B4F22EA3144}" type="presParOf" srcId="{CC20D7E3-3058-4CA0-9ECC-E2EA333F6E32}" destId="{9F38ABFE-0B6A-40C2-9C63-2EC5CEEE7F27}" srcOrd="0" destOrd="0" presId="urn:microsoft.com/office/officeart/2005/8/layout/hierarchy2"/>
    <dgm:cxn modelId="{01DA9675-CE41-423A-AB9F-CBC0B0E69F58}" type="presParOf" srcId="{0F079D5D-AE29-4F19-8807-26BA9CF4DDEE}" destId="{E2798AEF-DE70-4EB8-B0BA-1A44B37849B4}" srcOrd="1" destOrd="0" presId="urn:microsoft.com/office/officeart/2005/8/layout/hierarchy2"/>
    <dgm:cxn modelId="{1CB0630C-6CB2-4699-B8EF-06AF20B31BD7}" type="presParOf" srcId="{E2798AEF-DE70-4EB8-B0BA-1A44B37849B4}" destId="{1F8E8C6A-E477-4FF7-A792-64A77736BD0D}" srcOrd="0" destOrd="0" presId="urn:microsoft.com/office/officeart/2005/8/layout/hierarchy2"/>
    <dgm:cxn modelId="{999D6F43-983B-4868-9355-B9A8AC61FA58}" type="presParOf" srcId="{E2798AEF-DE70-4EB8-B0BA-1A44B37849B4}" destId="{DD39CCF1-D4C0-4844-917C-C536FFF71AB5}" srcOrd="1" destOrd="0" presId="urn:microsoft.com/office/officeart/2005/8/layout/hierarchy2"/>
    <dgm:cxn modelId="{C8A53C80-28D6-4C2A-B371-34CA9F8CEADC}" type="presParOf" srcId="{0F079D5D-AE29-4F19-8807-26BA9CF4DDEE}" destId="{2E8FDAEA-BF53-4400-9185-5501F81C716F}" srcOrd="2" destOrd="0" presId="urn:microsoft.com/office/officeart/2005/8/layout/hierarchy2"/>
    <dgm:cxn modelId="{EBB8D9B3-C46A-482D-A813-4C52950687DA}" type="presParOf" srcId="{2E8FDAEA-BF53-4400-9185-5501F81C716F}" destId="{753908D6-DB59-4465-9F03-999688DD9257}" srcOrd="0" destOrd="0" presId="urn:microsoft.com/office/officeart/2005/8/layout/hierarchy2"/>
    <dgm:cxn modelId="{5E771B82-72B9-4F9A-AE55-B0A4D5451748}" type="presParOf" srcId="{0F079D5D-AE29-4F19-8807-26BA9CF4DDEE}" destId="{FE53B623-72A5-4605-8A73-98B376A0BE71}" srcOrd="3" destOrd="0" presId="urn:microsoft.com/office/officeart/2005/8/layout/hierarchy2"/>
    <dgm:cxn modelId="{E7635293-B964-4B86-9B8B-66270C6BDE6B}" type="presParOf" srcId="{FE53B623-72A5-4605-8A73-98B376A0BE71}" destId="{52F5BD0E-7134-46D9-95F1-F93FED256F34}" srcOrd="0" destOrd="0" presId="urn:microsoft.com/office/officeart/2005/8/layout/hierarchy2"/>
    <dgm:cxn modelId="{F0A76325-0AE4-4D08-B795-094A4C81C5BB}" type="presParOf" srcId="{FE53B623-72A5-4605-8A73-98B376A0BE71}" destId="{0DA796BD-CC4F-4B2A-972F-8EFA5D4CB34B}" srcOrd="1" destOrd="0" presId="urn:microsoft.com/office/officeart/2005/8/layout/hierarchy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B12365-8751-4DFA-8FA1-350D3594A939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9A0E4D67-274B-4499-AFCF-88B701C851CE}">
      <dgm:prSet phldrT="[Texto]" custT="1"/>
      <dgm:spPr/>
      <dgm:t>
        <a:bodyPr/>
        <a:lstStyle/>
        <a:p>
          <a:r>
            <a:rPr lang="es-DO" sz="1600" dirty="0" smtClean="0"/>
            <a:t>Costo de personal </a:t>
          </a:r>
          <a:endParaRPr lang="es-DO" sz="1600" dirty="0"/>
        </a:p>
      </dgm:t>
    </dgm:pt>
    <dgm:pt modelId="{768C0ABA-3D6F-4455-9202-8D72AE6901B4}" type="parTrans" cxnId="{CE296DB7-5096-4897-8489-5EB67D8FB95B}">
      <dgm:prSet/>
      <dgm:spPr/>
      <dgm:t>
        <a:bodyPr/>
        <a:lstStyle/>
        <a:p>
          <a:endParaRPr lang="es-DO"/>
        </a:p>
      </dgm:t>
    </dgm:pt>
    <dgm:pt modelId="{5A021F80-503D-4973-BEE1-B7310403E63B}" type="sibTrans" cxnId="{CE296DB7-5096-4897-8489-5EB67D8FB95B}">
      <dgm:prSet/>
      <dgm:spPr/>
      <dgm:t>
        <a:bodyPr/>
        <a:lstStyle/>
        <a:p>
          <a:endParaRPr lang="es-DO"/>
        </a:p>
      </dgm:t>
    </dgm:pt>
    <dgm:pt modelId="{B005C5AD-B576-4A5C-BAE4-0CCAAE9D51C9}">
      <dgm:prSet phldrT="[Texto]" custT="1"/>
      <dgm:spPr/>
      <dgm:t>
        <a:bodyPr/>
        <a:lstStyle/>
        <a:p>
          <a:r>
            <a:rPr lang="es-DO" sz="1800" dirty="0" smtClean="0"/>
            <a:t>Tiempo efectivo de trabajo</a:t>
          </a:r>
          <a:endParaRPr lang="es-DO" sz="1800" dirty="0"/>
        </a:p>
      </dgm:t>
    </dgm:pt>
    <dgm:pt modelId="{A5D6AEEB-FCF0-42FD-B3C8-C4905F852FC8}" type="parTrans" cxnId="{82753B3F-4689-440B-B0D1-9712666A21E7}">
      <dgm:prSet/>
      <dgm:spPr/>
      <dgm:t>
        <a:bodyPr/>
        <a:lstStyle/>
        <a:p>
          <a:endParaRPr lang="es-DO"/>
        </a:p>
      </dgm:t>
    </dgm:pt>
    <dgm:pt modelId="{CB78EBCD-410A-4329-A95D-809F91B8F29E}" type="sibTrans" cxnId="{82753B3F-4689-440B-B0D1-9712666A21E7}">
      <dgm:prSet/>
      <dgm:spPr/>
      <dgm:t>
        <a:bodyPr/>
        <a:lstStyle/>
        <a:p>
          <a:endParaRPr lang="es-DO"/>
        </a:p>
      </dgm:t>
    </dgm:pt>
    <dgm:pt modelId="{A6C801B1-C4AD-45F2-9ADC-7BB69E71C242}">
      <dgm:prSet phldrT="[Texto]" custT="1"/>
      <dgm:spPr/>
      <dgm:t>
        <a:bodyPr/>
        <a:lstStyle/>
        <a:p>
          <a:r>
            <a:rPr lang="es-DO" sz="1600" dirty="0" smtClean="0"/>
            <a:t>Suministros</a:t>
          </a:r>
          <a:endParaRPr lang="es-DO" sz="1600" dirty="0"/>
        </a:p>
      </dgm:t>
    </dgm:pt>
    <dgm:pt modelId="{4C0F52C2-7119-4211-869F-666BFFD8F1F1}" type="parTrans" cxnId="{08650FA0-03E4-4DD3-A663-5230BB7DBE32}">
      <dgm:prSet/>
      <dgm:spPr/>
      <dgm:t>
        <a:bodyPr/>
        <a:lstStyle/>
        <a:p>
          <a:endParaRPr lang="es-DO"/>
        </a:p>
      </dgm:t>
    </dgm:pt>
    <dgm:pt modelId="{75CCCA4B-4C24-4C5B-87DA-2A2065C21D72}" type="sibTrans" cxnId="{08650FA0-03E4-4DD3-A663-5230BB7DBE32}">
      <dgm:prSet/>
      <dgm:spPr/>
      <dgm:t>
        <a:bodyPr/>
        <a:lstStyle/>
        <a:p>
          <a:endParaRPr lang="es-DO"/>
        </a:p>
      </dgm:t>
    </dgm:pt>
    <dgm:pt modelId="{80B53ECF-FDDF-45A7-9F0F-A7CB62F3B322}">
      <dgm:prSet phldrT="[Texto]" custT="1"/>
      <dgm:spPr/>
      <dgm:t>
        <a:bodyPr/>
        <a:lstStyle/>
        <a:p>
          <a:r>
            <a:rPr lang="es-DO" sz="1800" dirty="0" smtClean="0"/>
            <a:t>Potencia instalada</a:t>
          </a:r>
          <a:endParaRPr lang="es-DO" sz="1800" dirty="0"/>
        </a:p>
      </dgm:t>
    </dgm:pt>
    <dgm:pt modelId="{14BB72A0-F455-4BC9-8D60-4D8A9AB42E27}" type="parTrans" cxnId="{E06FEBF2-9A5B-4B68-B340-80B04A0337B0}">
      <dgm:prSet/>
      <dgm:spPr/>
      <dgm:t>
        <a:bodyPr/>
        <a:lstStyle/>
        <a:p>
          <a:endParaRPr lang="es-DO"/>
        </a:p>
      </dgm:t>
    </dgm:pt>
    <dgm:pt modelId="{6C41551A-1E41-4EBB-96C7-E345664DDC14}" type="sibTrans" cxnId="{E06FEBF2-9A5B-4B68-B340-80B04A0337B0}">
      <dgm:prSet/>
      <dgm:spPr/>
      <dgm:t>
        <a:bodyPr/>
        <a:lstStyle/>
        <a:p>
          <a:endParaRPr lang="es-DO"/>
        </a:p>
      </dgm:t>
    </dgm:pt>
    <dgm:pt modelId="{C3C2E026-8083-476F-87CB-B838B48CC175}">
      <dgm:prSet phldrT="[Texto]" custT="1"/>
      <dgm:spPr/>
      <dgm:t>
        <a:bodyPr/>
        <a:lstStyle/>
        <a:p>
          <a:r>
            <a:rPr lang="es-DO" sz="1800" dirty="0" smtClean="0"/>
            <a:t>Tiempo efectivo de trabajo</a:t>
          </a:r>
          <a:endParaRPr lang="es-DO" sz="1800" dirty="0"/>
        </a:p>
      </dgm:t>
    </dgm:pt>
    <dgm:pt modelId="{653C6D17-C046-44D2-BBF2-BF493C34B4DD}" type="parTrans" cxnId="{7F4ADFA6-F141-464F-B067-0D56FE163682}">
      <dgm:prSet/>
      <dgm:spPr/>
      <dgm:t>
        <a:bodyPr/>
        <a:lstStyle/>
        <a:p>
          <a:endParaRPr lang="es-DO"/>
        </a:p>
      </dgm:t>
    </dgm:pt>
    <dgm:pt modelId="{67B43EE8-95E3-4901-B1BD-B50FDABFC555}" type="sibTrans" cxnId="{7F4ADFA6-F141-464F-B067-0D56FE163682}">
      <dgm:prSet/>
      <dgm:spPr/>
      <dgm:t>
        <a:bodyPr/>
        <a:lstStyle/>
        <a:p>
          <a:endParaRPr lang="es-DO"/>
        </a:p>
      </dgm:t>
    </dgm:pt>
    <dgm:pt modelId="{B72ADC93-3BFB-4E89-B210-F422E3141F75}">
      <dgm:prSet phldrT="[Texto]" custT="1"/>
      <dgm:spPr/>
      <dgm:t>
        <a:bodyPr/>
        <a:lstStyle/>
        <a:p>
          <a:r>
            <a:rPr lang="es-DO" sz="1600" dirty="0" smtClean="0"/>
            <a:t>Bienes y servicios</a:t>
          </a:r>
          <a:endParaRPr lang="es-DO" sz="1600" dirty="0"/>
        </a:p>
      </dgm:t>
    </dgm:pt>
    <dgm:pt modelId="{3DE530B4-2EC0-4E37-B6B1-A12846650F99}" type="parTrans" cxnId="{0BC18ABA-C40F-4314-8931-26022C553C64}">
      <dgm:prSet/>
      <dgm:spPr/>
      <dgm:t>
        <a:bodyPr/>
        <a:lstStyle/>
        <a:p>
          <a:endParaRPr lang="es-DO"/>
        </a:p>
      </dgm:t>
    </dgm:pt>
    <dgm:pt modelId="{84A9B69E-A7B4-4293-BD60-9DDCB3A7D759}" type="sibTrans" cxnId="{0BC18ABA-C40F-4314-8931-26022C553C64}">
      <dgm:prSet/>
      <dgm:spPr/>
      <dgm:t>
        <a:bodyPr/>
        <a:lstStyle/>
        <a:p>
          <a:endParaRPr lang="es-DO"/>
        </a:p>
      </dgm:t>
    </dgm:pt>
    <dgm:pt modelId="{7474200F-F312-4D9D-963C-AC767EEC1D66}">
      <dgm:prSet phldrT="[Texto]" custT="1"/>
      <dgm:spPr/>
      <dgm:t>
        <a:bodyPr/>
        <a:lstStyle/>
        <a:p>
          <a:r>
            <a:rPr lang="es-DO" sz="1800" dirty="0" smtClean="0"/>
            <a:t>Tiempo efectivo de trabajo (material de oficina)</a:t>
          </a:r>
          <a:endParaRPr lang="es-DO" sz="1800" dirty="0"/>
        </a:p>
      </dgm:t>
    </dgm:pt>
    <dgm:pt modelId="{053A0F5B-319A-4BB6-8BB2-66C77834D574}" type="parTrans" cxnId="{A73254A2-35FD-4DD0-8F46-671940B94EE3}">
      <dgm:prSet/>
      <dgm:spPr/>
      <dgm:t>
        <a:bodyPr/>
        <a:lstStyle/>
        <a:p>
          <a:endParaRPr lang="es-DO"/>
        </a:p>
      </dgm:t>
    </dgm:pt>
    <dgm:pt modelId="{5E2BB561-CD7C-4F74-9945-E165C22145CF}" type="sibTrans" cxnId="{A73254A2-35FD-4DD0-8F46-671940B94EE3}">
      <dgm:prSet/>
      <dgm:spPr/>
      <dgm:t>
        <a:bodyPr/>
        <a:lstStyle/>
        <a:p>
          <a:endParaRPr lang="es-DO"/>
        </a:p>
      </dgm:t>
    </dgm:pt>
    <dgm:pt modelId="{C5CB5218-741B-4C73-883C-C4C41EAD044D}">
      <dgm:prSet phldrT="[Texto]" custT="1"/>
      <dgm:spPr/>
      <dgm:t>
        <a:bodyPr/>
        <a:lstStyle/>
        <a:p>
          <a:r>
            <a:rPr lang="es-DO" sz="1800" dirty="0" smtClean="0"/>
            <a:t>Número de metros cuadrados (alquileres)</a:t>
          </a:r>
          <a:endParaRPr lang="es-DO" sz="1800" dirty="0"/>
        </a:p>
      </dgm:t>
    </dgm:pt>
    <dgm:pt modelId="{2610A589-72A5-432A-BDC4-7C6BFEAEF5A9}" type="parTrans" cxnId="{AC08DB5D-E7D3-4D99-A679-764FEBEC16CA}">
      <dgm:prSet/>
      <dgm:spPr/>
      <dgm:t>
        <a:bodyPr/>
        <a:lstStyle/>
        <a:p>
          <a:endParaRPr lang="es-DO"/>
        </a:p>
      </dgm:t>
    </dgm:pt>
    <dgm:pt modelId="{36188D72-0F97-4EAE-AA76-C016CFB24116}" type="sibTrans" cxnId="{AC08DB5D-E7D3-4D99-A679-764FEBEC16CA}">
      <dgm:prSet/>
      <dgm:spPr/>
      <dgm:t>
        <a:bodyPr/>
        <a:lstStyle/>
        <a:p>
          <a:endParaRPr lang="es-DO"/>
        </a:p>
      </dgm:t>
    </dgm:pt>
    <dgm:pt modelId="{6C2B98E9-7CAD-4BA8-9A8E-7F3B1D09451B}">
      <dgm:prSet phldrT="[Texto]" custT="1"/>
      <dgm:spPr/>
      <dgm:t>
        <a:bodyPr/>
        <a:lstStyle/>
        <a:p>
          <a:r>
            <a:rPr lang="es-DO" sz="1800" dirty="0" smtClean="0"/>
            <a:t>Punto de luz</a:t>
          </a:r>
          <a:endParaRPr lang="es-DO" sz="1800" dirty="0"/>
        </a:p>
      </dgm:t>
    </dgm:pt>
    <dgm:pt modelId="{7D09F592-0A90-44CE-B5EA-943E342C3F21}" type="parTrans" cxnId="{1163F5D2-52ED-46CA-B873-18CCD0BAFC36}">
      <dgm:prSet/>
      <dgm:spPr/>
      <dgm:t>
        <a:bodyPr/>
        <a:lstStyle/>
        <a:p>
          <a:endParaRPr lang="es-DO"/>
        </a:p>
      </dgm:t>
    </dgm:pt>
    <dgm:pt modelId="{680D3095-C704-4CF3-8B83-4FDCF375465C}" type="sibTrans" cxnId="{1163F5D2-52ED-46CA-B873-18CCD0BAFC36}">
      <dgm:prSet/>
      <dgm:spPr/>
      <dgm:t>
        <a:bodyPr/>
        <a:lstStyle/>
        <a:p>
          <a:endParaRPr lang="es-DO"/>
        </a:p>
      </dgm:t>
    </dgm:pt>
    <dgm:pt modelId="{85356906-CAEA-4A64-8FE4-124CF758A34B}">
      <dgm:prSet phldrT="[Texto]" custT="1"/>
      <dgm:spPr/>
      <dgm:t>
        <a:bodyPr/>
        <a:lstStyle/>
        <a:p>
          <a:r>
            <a:rPr lang="es-DO" sz="1800" dirty="0" smtClean="0"/>
            <a:t>Número de metros cuadrados</a:t>
          </a:r>
          <a:endParaRPr lang="es-DO" sz="1800" dirty="0"/>
        </a:p>
      </dgm:t>
    </dgm:pt>
    <dgm:pt modelId="{71FD6F22-C4B5-43D8-B0DA-FB6EFC92AC90}" type="parTrans" cxnId="{F9B50B9B-F25B-4178-8C99-8359B30F538B}">
      <dgm:prSet/>
      <dgm:spPr/>
      <dgm:t>
        <a:bodyPr/>
        <a:lstStyle/>
        <a:p>
          <a:endParaRPr lang="es-DO"/>
        </a:p>
      </dgm:t>
    </dgm:pt>
    <dgm:pt modelId="{15605B19-EBF6-4106-9628-58443CDA196B}" type="sibTrans" cxnId="{F9B50B9B-F25B-4178-8C99-8359B30F538B}">
      <dgm:prSet/>
      <dgm:spPr/>
      <dgm:t>
        <a:bodyPr/>
        <a:lstStyle/>
        <a:p>
          <a:endParaRPr lang="es-DO"/>
        </a:p>
      </dgm:t>
    </dgm:pt>
    <dgm:pt modelId="{929FD85E-C140-4669-989C-4CF7D088434E}" type="pres">
      <dgm:prSet presAssocID="{14B12365-8751-4DFA-8FA1-350D3594A9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6B89DF58-F390-41AA-BC25-25C22286094B}" type="pres">
      <dgm:prSet presAssocID="{9A0E4D67-274B-4499-AFCF-88B701C851CE}" presName="linNode" presStyleCnt="0"/>
      <dgm:spPr/>
      <dgm:t>
        <a:bodyPr/>
        <a:lstStyle/>
        <a:p>
          <a:endParaRPr lang="es-DO"/>
        </a:p>
      </dgm:t>
    </dgm:pt>
    <dgm:pt modelId="{9110C940-AF14-4700-94BC-A8AA46A579E0}" type="pres">
      <dgm:prSet presAssocID="{9A0E4D67-274B-4499-AFCF-88B701C851C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C6018BD-2007-47AF-B5C1-F1ACBBBC37DF}" type="pres">
      <dgm:prSet presAssocID="{9A0E4D67-274B-4499-AFCF-88B701C851CE}" presName="descendantText" presStyleLbl="alignAccFollowNode1" presStyleIdx="0" presStyleCnt="3" custScaleY="133684" custLinFactNeighborX="-62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5040A71-AB28-4114-ABA3-C99FE850BCC2}" type="pres">
      <dgm:prSet presAssocID="{5A021F80-503D-4973-BEE1-B7310403E63B}" presName="sp" presStyleCnt="0"/>
      <dgm:spPr/>
      <dgm:t>
        <a:bodyPr/>
        <a:lstStyle/>
        <a:p>
          <a:endParaRPr lang="es-DO"/>
        </a:p>
      </dgm:t>
    </dgm:pt>
    <dgm:pt modelId="{E1F54FF3-D302-42E1-8AA9-CB6603CD7229}" type="pres">
      <dgm:prSet presAssocID="{A6C801B1-C4AD-45F2-9ADC-7BB69E71C242}" presName="linNode" presStyleCnt="0"/>
      <dgm:spPr/>
      <dgm:t>
        <a:bodyPr/>
        <a:lstStyle/>
        <a:p>
          <a:endParaRPr lang="es-DO"/>
        </a:p>
      </dgm:t>
    </dgm:pt>
    <dgm:pt modelId="{E12FAFC4-CDA6-43C4-943D-5D9887258F48}" type="pres">
      <dgm:prSet presAssocID="{A6C801B1-C4AD-45F2-9ADC-7BB69E71C242}" presName="parentText" presStyleLbl="node1" presStyleIdx="1" presStyleCnt="3" custLinFactY="1107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045B771-65FC-4BFE-B909-068A0CB73661}" type="pres">
      <dgm:prSet presAssocID="{A6C801B1-C4AD-45F2-9ADC-7BB69E71C242}" presName="descendantText" presStyleLbl="alignAccFollowNode1" presStyleIdx="1" presStyleCnt="3" custScaleY="133684" custLinFactY="47619" custLinFactNeighborY="100000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0D2BBD9-CE61-4FCB-88AB-3C9D0559B0FA}" type="pres">
      <dgm:prSet presAssocID="{75CCCA4B-4C24-4C5B-87DA-2A2065C21D72}" presName="sp" presStyleCnt="0"/>
      <dgm:spPr/>
      <dgm:t>
        <a:bodyPr/>
        <a:lstStyle/>
        <a:p>
          <a:endParaRPr lang="es-DO"/>
        </a:p>
      </dgm:t>
    </dgm:pt>
    <dgm:pt modelId="{F88DE956-19F2-4A6D-93CF-683A40DAB84D}" type="pres">
      <dgm:prSet presAssocID="{B72ADC93-3BFB-4E89-B210-F422E3141F75}" presName="linNode" presStyleCnt="0"/>
      <dgm:spPr/>
      <dgm:t>
        <a:bodyPr/>
        <a:lstStyle/>
        <a:p>
          <a:endParaRPr lang="es-DO"/>
        </a:p>
      </dgm:t>
    </dgm:pt>
    <dgm:pt modelId="{E873AA61-3439-4834-9565-76299A21B2C1}" type="pres">
      <dgm:prSet presAssocID="{B72ADC93-3BFB-4E89-B210-F422E3141F75}" presName="parentText" presStyleLbl="node1" presStyleIdx="2" presStyleCnt="3" custLinFactY="-1191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4C35AC0-358B-4457-9571-D32C4F0F4E2C}" type="pres">
      <dgm:prSet presAssocID="{B72ADC93-3BFB-4E89-B210-F422E3141F75}" presName="descendantText" presStyleLbl="alignAccFollowNode1" presStyleIdx="2" presStyleCnt="3" custScaleY="133684" custLinFactY="-44246" custLinFactNeighborY="-100000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73982510-51BB-4519-B8F7-F5E1EEB4EDDA}" type="presOf" srcId="{85356906-CAEA-4A64-8FE4-124CF758A34B}" destId="{D045B771-65FC-4BFE-B909-068A0CB73661}" srcOrd="0" destOrd="3" presId="urn:microsoft.com/office/officeart/2005/8/layout/vList5"/>
    <dgm:cxn modelId="{82753B3F-4689-440B-B0D1-9712666A21E7}" srcId="{9A0E4D67-274B-4499-AFCF-88B701C851CE}" destId="{B005C5AD-B576-4A5C-BAE4-0CCAAE9D51C9}" srcOrd="0" destOrd="0" parTransId="{A5D6AEEB-FCF0-42FD-B3C8-C4905F852FC8}" sibTransId="{CB78EBCD-410A-4329-A95D-809F91B8F29E}"/>
    <dgm:cxn modelId="{08650FA0-03E4-4DD3-A663-5230BB7DBE32}" srcId="{14B12365-8751-4DFA-8FA1-350D3594A939}" destId="{A6C801B1-C4AD-45F2-9ADC-7BB69E71C242}" srcOrd="1" destOrd="0" parTransId="{4C0F52C2-7119-4211-869F-666BFFD8F1F1}" sibTransId="{75CCCA4B-4C24-4C5B-87DA-2A2065C21D72}"/>
    <dgm:cxn modelId="{F9B50B9B-F25B-4178-8C99-8359B30F538B}" srcId="{A6C801B1-C4AD-45F2-9ADC-7BB69E71C242}" destId="{85356906-CAEA-4A64-8FE4-124CF758A34B}" srcOrd="3" destOrd="0" parTransId="{71FD6F22-C4B5-43D8-B0DA-FB6EFC92AC90}" sibTransId="{15605B19-EBF6-4106-9628-58443CDA196B}"/>
    <dgm:cxn modelId="{E7444321-062F-4394-8E91-CE8FD279B643}" type="presOf" srcId="{7474200F-F312-4D9D-963C-AC767EEC1D66}" destId="{D4C35AC0-358B-4457-9571-D32C4F0F4E2C}" srcOrd="0" destOrd="0" presId="urn:microsoft.com/office/officeart/2005/8/layout/vList5"/>
    <dgm:cxn modelId="{5F60F131-13F7-4A60-BDA6-F18E5B81F7D4}" type="presOf" srcId="{A6C801B1-C4AD-45F2-9ADC-7BB69E71C242}" destId="{E12FAFC4-CDA6-43C4-943D-5D9887258F48}" srcOrd="0" destOrd="0" presId="urn:microsoft.com/office/officeart/2005/8/layout/vList5"/>
    <dgm:cxn modelId="{0BC18ABA-C40F-4314-8931-26022C553C64}" srcId="{14B12365-8751-4DFA-8FA1-350D3594A939}" destId="{B72ADC93-3BFB-4E89-B210-F422E3141F75}" srcOrd="2" destOrd="0" parTransId="{3DE530B4-2EC0-4E37-B6B1-A12846650F99}" sibTransId="{84A9B69E-A7B4-4293-BD60-9DDCB3A7D759}"/>
    <dgm:cxn modelId="{C58FEE91-60F5-49AD-BE43-070FB08B5DD5}" type="presOf" srcId="{9A0E4D67-274B-4499-AFCF-88B701C851CE}" destId="{9110C940-AF14-4700-94BC-A8AA46A579E0}" srcOrd="0" destOrd="0" presId="urn:microsoft.com/office/officeart/2005/8/layout/vList5"/>
    <dgm:cxn modelId="{AC08DB5D-E7D3-4D99-A679-764FEBEC16CA}" srcId="{B72ADC93-3BFB-4E89-B210-F422E3141F75}" destId="{C5CB5218-741B-4C73-883C-C4C41EAD044D}" srcOrd="1" destOrd="0" parTransId="{2610A589-72A5-432A-BDC4-7C6BFEAEF5A9}" sibTransId="{36188D72-0F97-4EAE-AA76-C016CFB24116}"/>
    <dgm:cxn modelId="{E06FEBF2-9A5B-4B68-B340-80B04A0337B0}" srcId="{A6C801B1-C4AD-45F2-9ADC-7BB69E71C242}" destId="{80B53ECF-FDDF-45A7-9F0F-A7CB62F3B322}" srcOrd="0" destOrd="0" parTransId="{14BB72A0-F455-4BC9-8D60-4D8A9AB42E27}" sibTransId="{6C41551A-1E41-4EBB-96C7-E345664DDC14}"/>
    <dgm:cxn modelId="{CE296DB7-5096-4897-8489-5EB67D8FB95B}" srcId="{14B12365-8751-4DFA-8FA1-350D3594A939}" destId="{9A0E4D67-274B-4499-AFCF-88B701C851CE}" srcOrd="0" destOrd="0" parTransId="{768C0ABA-3D6F-4455-9202-8D72AE6901B4}" sibTransId="{5A021F80-503D-4973-BEE1-B7310403E63B}"/>
    <dgm:cxn modelId="{8DCA120F-29CC-4577-9BCC-0F547EAB23CA}" type="presOf" srcId="{B005C5AD-B576-4A5C-BAE4-0CCAAE9D51C9}" destId="{1C6018BD-2007-47AF-B5C1-F1ACBBBC37DF}" srcOrd="0" destOrd="0" presId="urn:microsoft.com/office/officeart/2005/8/layout/vList5"/>
    <dgm:cxn modelId="{7F4ADFA6-F141-464F-B067-0D56FE163682}" srcId="{A6C801B1-C4AD-45F2-9ADC-7BB69E71C242}" destId="{C3C2E026-8083-476F-87CB-B838B48CC175}" srcOrd="2" destOrd="0" parTransId="{653C6D17-C046-44D2-BBF2-BF493C34B4DD}" sibTransId="{67B43EE8-95E3-4901-B1BD-B50FDABFC555}"/>
    <dgm:cxn modelId="{A73254A2-35FD-4DD0-8F46-671940B94EE3}" srcId="{B72ADC93-3BFB-4E89-B210-F422E3141F75}" destId="{7474200F-F312-4D9D-963C-AC767EEC1D66}" srcOrd="0" destOrd="0" parTransId="{053A0F5B-319A-4BB6-8BB2-66C77834D574}" sibTransId="{5E2BB561-CD7C-4F74-9945-E165C22145CF}"/>
    <dgm:cxn modelId="{424C110D-4C0D-4A26-AC95-3EB3C53F4FAE}" type="presOf" srcId="{80B53ECF-FDDF-45A7-9F0F-A7CB62F3B322}" destId="{D045B771-65FC-4BFE-B909-068A0CB73661}" srcOrd="0" destOrd="0" presId="urn:microsoft.com/office/officeart/2005/8/layout/vList5"/>
    <dgm:cxn modelId="{140CF572-7A36-46A8-B4D2-EC6D66DBD2B0}" type="presOf" srcId="{C5CB5218-741B-4C73-883C-C4C41EAD044D}" destId="{D4C35AC0-358B-4457-9571-D32C4F0F4E2C}" srcOrd="0" destOrd="1" presId="urn:microsoft.com/office/officeart/2005/8/layout/vList5"/>
    <dgm:cxn modelId="{A7909977-BA95-49E1-B3FB-D1AEAF25AF46}" type="presOf" srcId="{B72ADC93-3BFB-4E89-B210-F422E3141F75}" destId="{E873AA61-3439-4834-9565-76299A21B2C1}" srcOrd="0" destOrd="0" presId="urn:microsoft.com/office/officeart/2005/8/layout/vList5"/>
    <dgm:cxn modelId="{9A9DECFA-92DC-4923-9659-9EB0DE74A82B}" type="presOf" srcId="{6C2B98E9-7CAD-4BA8-9A8E-7F3B1D09451B}" destId="{D045B771-65FC-4BFE-B909-068A0CB73661}" srcOrd="0" destOrd="1" presId="urn:microsoft.com/office/officeart/2005/8/layout/vList5"/>
    <dgm:cxn modelId="{20B87674-6816-4E52-BEB8-F4496D37D9D9}" type="presOf" srcId="{14B12365-8751-4DFA-8FA1-350D3594A939}" destId="{929FD85E-C140-4669-989C-4CF7D088434E}" srcOrd="0" destOrd="0" presId="urn:microsoft.com/office/officeart/2005/8/layout/vList5"/>
    <dgm:cxn modelId="{F4199C97-CAD8-4F72-9D98-04FB3A5FB32E}" type="presOf" srcId="{C3C2E026-8083-476F-87CB-B838B48CC175}" destId="{D045B771-65FC-4BFE-B909-068A0CB73661}" srcOrd="0" destOrd="2" presId="urn:microsoft.com/office/officeart/2005/8/layout/vList5"/>
    <dgm:cxn modelId="{1163F5D2-52ED-46CA-B873-18CCD0BAFC36}" srcId="{A6C801B1-C4AD-45F2-9ADC-7BB69E71C242}" destId="{6C2B98E9-7CAD-4BA8-9A8E-7F3B1D09451B}" srcOrd="1" destOrd="0" parTransId="{7D09F592-0A90-44CE-B5EA-943E342C3F21}" sibTransId="{680D3095-C704-4CF3-8B83-4FDCF375465C}"/>
    <dgm:cxn modelId="{C0EA46BC-7A61-40A9-A33A-9F8E7CFC7FF4}" type="presParOf" srcId="{929FD85E-C140-4669-989C-4CF7D088434E}" destId="{6B89DF58-F390-41AA-BC25-25C22286094B}" srcOrd="0" destOrd="0" presId="urn:microsoft.com/office/officeart/2005/8/layout/vList5"/>
    <dgm:cxn modelId="{A4ED6C5A-D88D-4726-B41C-EF0D8A46613D}" type="presParOf" srcId="{6B89DF58-F390-41AA-BC25-25C22286094B}" destId="{9110C940-AF14-4700-94BC-A8AA46A579E0}" srcOrd="0" destOrd="0" presId="urn:microsoft.com/office/officeart/2005/8/layout/vList5"/>
    <dgm:cxn modelId="{F14D7422-BE95-4122-BAAF-AD0F6E402E98}" type="presParOf" srcId="{6B89DF58-F390-41AA-BC25-25C22286094B}" destId="{1C6018BD-2007-47AF-B5C1-F1ACBBBC37DF}" srcOrd="1" destOrd="0" presId="urn:microsoft.com/office/officeart/2005/8/layout/vList5"/>
    <dgm:cxn modelId="{0E914ADC-097F-48D9-8654-B64ED80DA25A}" type="presParOf" srcId="{929FD85E-C140-4669-989C-4CF7D088434E}" destId="{E5040A71-AB28-4114-ABA3-C99FE850BCC2}" srcOrd="1" destOrd="0" presId="urn:microsoft.com/office/officeart/2005/8/layout/vList5"/>
    <dgm:cxn modelId="{121D2C25-C4A5-41DD-83CC-11330E59F0D7}" type="presParOf" srcId="{929FD85E-C140-4669-989C-4CF7D088434E}" destId="{E1F54FF3-D302-42E1-8AA9-CB6603CD7229}" srcOrd="2" destOrd="0" presId="urn:microsoft.com/office/officeart/2005/8/layout/vList5"/>
    <dgm:cxn modelId="{CC8161C0-5455-451E-A5E9-DF8C6088069C}" type="presParOf" srcId="{E1F54FF3-D302-42E1-8AA9-CB6603CD7229}" destId="{E12FAFC4-CDA6-43C4-943D-5D9887258F48}" srcOrd="0" destOrd="0" presId="urn:microsoft.com/office/officeart/2005/8/layout/vList5"/>
    <dgm:cxn modelId="{509B9D65-1102-4EEF-A7C9-8ED7F23B52AF}" type="presParOf" srcId="{E1F54FF3-D302-42E1-8AA9-CB6603CD7229}" destId="{D045B771-65FC-4BFE-B909-068A0CB73661}" srcOrd="1" destOrd="0" presId="urn:microsoft.com/office/officeart/2005/8/layout/vList5"/>
    <dgm:cxn modelId="{4D3C341E-A334-4ECE-AD4D-BF8DE9199C7B}" type="presParOf" srcId="{929FD85E-C140-4669-989C-4CF7D088434E}" destId="{C0D2BBD9-CE61-4FCB-88AB-3C9D0559B0FA}" srcOrd="3" destOrd="0" presId="urn:microsoft.com/office/officeart/2005/8/layout/vList5"/>
    <dgm:cxn modelId="{7F9A65B5-34C2-4573-A74E-019232F5472C}" type="presParOf" srcId="{929FD85E-C140-4669-989C-4CF7D088434E}" destId="{F88DE956-19F2-4A6D-93CF-683A40DAB84D}" srcOrd="4" destOrd="0" presId="urn:microsoft.com/office/officeart/2005/8/layout/vList5"/>
    <dgm:cxn modelId="{1B543880-21D6-40D7-942B-C5D7A83FE3A0}" type="presParOf" srcId="{F88DE956-19F2-4A6D-93CF-683A40DAB84D}" destId="{E873AA61-3439-4834-9565-76299A21B2C1}" srcOrd="0" destOrd="0" presId="urn:microsoft.com/office/officeart/2005/8/layout/vList5"/>
    <dgm:cxn modelId="{883175A5-8323-4D9D-8DA9-6F49CBB528CA}" type="presParOf" srcId="{F88DE956-19F2-4A6D-93CF-683A40DAB84D}" destId="{D4C35AC0-358B-4457-9571-D32C4F0F4E2C}" srcOrd="1" destOrd="0" presId="urn:microsoft.com/office/officeart/2005/8/layout/vList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60870B-FEC7-4C0D-8CA3-A89890B917A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030AB25-EE36-46A2-BA12-2FF4AC94839F}">
      <dgm:prSet phldrT="[Texto]" custT="1"/>
      <dgm:spPr/>
      <dgm:t>
        <a:bodyPr/>
        <a:lstStyle/>
        <a:p>
          <a:r>
            <a:rPr lang="es-DO" sz="1400" dirty="0" smtClean="0"/>
            <a:t>No. de días efectivamente trabajados</a:t>
          </a:r>
          <a:endParaRPr lang="es-DO" sz="1400" dirty="0"/>
        </a:p>
      </dgm:t>
    </dgm:pt>
    <dgm:pt modelId="{6EFFE806-ADF2-4C0D-9FEB-1D9330CB812C}" type="parTrans" cxnId="{A1DEF0D1-5B66-4BD6-A26A-37B67DC47BCD}">
      <dgm:prSet/>
      <dgm:spPr/>
      <dgm:t>
        <a:bodyPr/>
        <a:lstStyle/>
        <a:p>
          <a:endParaRPr lang="es-DO"/>
        </a:p>
      </dgm:t>
    </dgm:pt>
    <dgm:pt modelId="{0EC852A8-F389-448F-8CCF-DFD58630E3AF}" type="sibTrans" cxnId="{A1DEF0D1-5B66-4BD6-A26A-37B67DC47BCD}">
      <dgm:prSet/>
      <dgm:spPr/>
      <dgm:t>
        <a:bodyPr/>
        <a:lstStyle/>
        <a:p>
          <a:endParaRPr lang="es-DO"/>
        </a:p>
      </dgm:t>
    </dgm:pt>
    <dgm:pt modelId="{0804ACB6-5E26-4E74-B1F5-CC8823868CA1}">
      <dgm:prSet phldrT="[Texto]" custT="1"/>
      <dgm:spPr/>
      <dgm:t>
        <a:bodyPr/>
        <a:lstStyle/>
        <a:p>
          <a:r>
            <a:rPr lang="es-DO" sz="1400" dirty="0" smtClean="0"/>
            <a:t>No. de días totales del período</a:t>
          </a:r>
          <a:endParaRPr lang="es-DO" sz="1400" dirty="0"/>
        </a:p>
      </dgm:t>
    </dgm:pt>
    <dgm:pt modelId="{74032C87-58B5-4870-A3A2-381A0FB857C5}" type="parTrans" cxnId="{0107F7C5-B263-42BF-AF3D-009755BB9735}">
      <dgm:prSet/>
      <dgm:spPr/>
      <dgm:t>
        <a:bodyPr/>
        <a:lstStyle/>
        <a:p>
          <a:endParaRPr lang="es-DO"/>
        </a:p>
      </dgm:t>
    </dgm:pt>
    <dgm:pt modelId="{B65829E5-EE21-4F13-A33B-B1CCB505844E}" type="sibTrans" cxnId="{0107F7C5-B263-42BF-AF3D-009755BB9735}">
      <dgm:prSet/>
      <dgm:spPr/>
      <dgm:t>
        <a:bodyPr/>
        <a:lstStyle/>
        <a:p>
          <a:endParaRPr lang="es-DO"/>
        </a:p>
      </dgm:t>
    </dgm:pt>
    <dgm:pt modelId="{B977C711-5C6E-4DE6-8716-EF01C3FB0C17}">
      <dgm:prSet phldrT="[Texto]" custT="1"/>
      <dgm:spPr>
        <a:solidFill>
          <a:srgbClr val="92D050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s-DO" sz="2800" dirty="0" smtClean="0">
              <a:solidFill>
                <a:schemeClr val="tx1"/>
              </a:solidFill>
            </a:rPr>
            <a:t>TIEMPO EFECTIVO DE TRABAJO</a:t>
          </a:r>
          <a:endParaRPr lang="es-DO" sz="2800" dirty="0">
            <a:solidFill>
              <a:schemeClr val="tx1"/>
            </a:solidFill>
          </a:endParaRPr>
        </a:p>
      </dgm:t>
    </dgm:pt>
    <dgm:pt modelId="{9D671E6A-F2C8-4F86-955E-10E1C869BA62}" type="parTrans" cxnId="{C3486A5C-B37F-4600-9267-143DCF560B8B}">
      <dgm:prSet/>
      <dgm:spPr/>
      <dgm:t>
        <a:bodyPr/>
        <a:lstStyle/>
        <a:p>
          <a:endParaRPr lang="es-DO"/>
        </a:p>
      </dgm:t>
    </dgm:pt>
    <dgm:pt modelId="{0653C822-CE58-413C-B7BE-197C087399E1}" type="sibTrans" cxnId="{C3486A5C-B37F-4600-9267-143DCF560B8B}">
      <dgm:prSet/>
      <dgm:spPr/>
      <dgm:t>
        <a:bodyPr/>
        <a:lstStyle/>
        <a:p>
          <a:endParaRPr lang="es-DO"/>
        </a:p>
      </dgm:t>
    </dgm:pt>
    <dgm:pt modelId="{E49F0CE0-C873-4C9B-934B-E448775E4F1D}" type="pres">
      <dgm:prSet presAssocID="{0260870B-FEC7-4C0D-8CA3-A89890B917A1}" presName="Name0" presStyleCnt="0">
        <dgm:presLayoutVars>
          <dgm:dir/>
          <dgm:resizeHandles val="exact"/>
        </dgm:presLayoutVars>
      </dgm:prSet>
      <dgm:spPr/>
    </dgm:pt>
    <dgm:pt modelId="{D0AD8EF6-5AC0-439C-8C74-F0637B0C87D7}" type="pres">
      <dgm:prSet presAssocID="{0260870B-FEC7-4C0D-8CA3-A89890B917A1}" presName="vNodes" presStyleCnt="0"/>
      <dgm:spPr/>
    </dgm:pt>
    <dgm:pt modelId="{989BACB0-AEB8-48FC-980B-14EF28DE0BC2}" type="pres">
      <dgm:prSet presAssocID="{D030AB25-EE36-46A2-BA12-2FF4AC94839F}" presName="node" presStyleLbl="node1" presStyleIdx="0" presStyleCnt="3" custScaleX="118495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71A80CF-A489-4004-8F55-0F5E10458793}" type="pres">
      <dgm:prSet presAssocID="{0EC852A8-F389-448F-8CCF-DFD58630E3AF}" presName="spacerT" presStyleCnt="0"/>
      <dgm:spPr/>
    </dgm:pt>
    <dgm:pt modelId="{F7D416BA-8D6C-4675-A9E4-5F3B1EAF5ABD}" type="pres">
      <dgm:prSet presAssocID="{0EC852A8-F389-448F-8CCF-DFD58630E3AF}" presName="sibTrans" presStyleLbl="sibTrans2D1" presStyleIdx="0" presStyleCnt="2" custLinFactNeighborX="-5882" custLinFactNeighborY="-25715"/>
      <dgm:spPr/>
      <dgm:t>
        <a:bodyPr/>
        <a:lstStyle/>
        <a:p>
          <a:endParaRPr lang="es-DO"/>
        </a:p>
      </dgm:t>
    </dgm:pt>
    <dgm:pt modelId="{78E5CD51-F480-4E3C-959A-D1296162DC21}" type="pres">
      <dgm:prSet presAssocID="{0EC852A8-F389-448F-8CCF-DFD58630E3AF}" presName="spacerB" presStyleCnt="0"/>
      <dgm:spPr/>
    </dgm:pt>
    <dgm:pt modelId="{6E22D2D3-D255-4EA0-88F3-01BCDC8A12FF}" type="pres">
      <dgm:prSet presAssocID="{0804ACB6-5E26-4E74-B1F5-CC8823868CA1}" presName="node" presStyleLbl="node1" presStyleIdx="1" presStyleCnt="3" custScaleX="118495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3250D5E-BF1F-4A52-AA2D-D79AE506DA4B}" type="pres">
      <dgm:prSet presAssocID="{0260870B-FEC7-4C0D-8CA3-A89890B917A1}" presName="sibTransLast" presStyleLbl="sibTrans2D1" presStyleIdx="1" presStyleCnt="2"/>
      <dgm:spPr/>
      <dgm:t>
        <a:bodyPr/>
        <a:lstStyle/>
        <a:p>
          <a:endParaRPr lang="es-DO"/>
        </a:p>
      </dgm:t>
    </dgm:pt>
    <dgm:pt modelId="{23DABE95-46F2-484A-876A-54571E6A368A}" type="pres">
      <dgm:prSet presAssocID="{0260870B-FEC7-4C0D-8CA3-A89890B917A1}" presName="connectorText" presStyleLbl="sibTrans2D1" presStyleIdx="1" presStyleCnt="2"/>
      <dgm:spPr/>
      <dgm:t>
        <a:bodyPr/>
        <a:lstStyle/>
        <a:p>
          <a:endParaRPr lang="es-DO"/>
        </a:p>
      </dgm:t>
    </dgm:pt>
    <dgm:pt modelId="{A6D78E57-19CB-46CF-8477-7DBD06C1FF41}" type="pres">
      <dgm:prSet presAssocID="{0260870B-FEC7-4C0D-8CA3-A89890B917A1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89139802-5A50-42AF-B5CC-0B2AFF089642}" type="presOf" srcId="{0804ACB6-5E26-4E74-B1F5-CC8823868CA1}" destId="{6E22D2D3-D255-4EA0-88F3-01BCDC8A12FF}" srcOrd="0" destOrd="0" presId="urn:microsoft.com/office/officeart/2005/8/layout/equation2"/>
    <dgm:cxn modelId="{57701482-CC11-4214-B942-66BCAB08F938}" type="presOf" srcId="{0EC852A8-F389-448F-8CCF-DFD58630E3AF}" destId="{F7D416BA-8D6C-4675-A9E4-5F3B1EAF5ABD}" srcOrd="0" destOrd="0" presId="urn:microsoft.com/office/officeart/2005/8/layout/equation2"/>
    <dgm:cxn modelId="{A1DEF0D1-5B66-4BD6-A26A-37B67DC47BCD}" srcId="{0260870B-FEC7-4C0D-8CA3-A89890B917A1}" destId="{D030AB25-EE36-46A2-BA12-2FF4AC94839F}" srcOrd="0" destOrd="0" parTransId="{6EFFE806-ADF2-4C0D-9FEB-1D9330CB812C}" sibTransId="{0EC852A8-F389-448F-8CCF-DFD58630E3AF}"/>
    <dgm:cxn modelId="{4A1A8781-80A7-4FD3-8079-02BD3401B298}" type="presOf" srcId="{0260870B-FEC7-4C0D-8CA3-A89890B917A1}" destId="{E49F0CE0-C873-4C9B-934B-E448775E4F1D}" srcOrd="0" destOrd="0" presId="urn:microsoft.com/office/officeart/2005/8/layout/equation2"/>
    <dgm:cxn modelId="{2992AFC5-7FE5-4CAE-923E-B87C332D2CA9}" type="presOf" srcId="{D030AB25-EE36-46A2-BA12-2FF4AC94839F}" destId="{989BACB0-AEB8-48FC-980B-14EF28DE0BC2}" srcOrd="0" destOrd="0" presId="urn:microsoft.com/office/officeart/2005/8/layout/equation2"/>
    <dgm:cxn modelId="{0107F7C5-B263-42BF-AF3D-009755BB9735}" srcId="{0260870B-FEC7-4C0D-8CA3-A89890B917A1}" destId="{0804ACB6-5E26-4E74-B1F5-CC8823868CA1}" srcOrd="1" destOrd="0" parTransId="{74032C87-58B5-4870-A3A2-381A0FB857C5}" sibTransId="{B65829E5-EE21-4F13-A33B-B1CCB505844E}"/>
    <dgm:cxn modelId="{0E77D8C5-5BD9-470F-B95A-C6395C3A7F73}" type="presOf" srcId="{B65829E5-EE21-4F13-A33B-B1CCB505844E}" destId="{53250D5E-BF1F-4A52-AA2D-D79AE506DA4B}" srcOrd="0" destOrd="0" presId="urn:microsoft.com/office/officeart/2005/8/layout/equation2"/>
    <dgm:cxn modelId="{C3486A5C-B37F-4600-9267-143DCF560B8B}" srcId="{0260870B-FEC7-4C0D-8CA3-A89890B917A1}" destId="{B977C711-5C6E-4DE6-8716-EF01C3FB0C17}" srcOrd="2" destOrd="0" parTransId="{9D671E6A-F2C8-4F86-955E-10E1C869BA62}" sibTransId="{0653C822-CE58-413C-B7BE-197C087399E1}"/>
    <dgm:cxn modelId="{EE0E3AF1-DFC3-4A07-9D8C-154C52B7E7F7}" type="presOf" srcId="{B65829E5-EE21-4F13-A33B-B1CCB505844E}" destId="{23DABE95-46F2-484A-876A-54571E6A368A}" srcOrd="1" destOrd="0" presId="urn:microsoft.com/office/officeart/2005/8/layout/equation2"/>
    <dgm:cxn modelId="{1736C9F4-9026-4065-B460-764E5D19C982}" type="presOf" srcId="{B977C711-5C6E-4DE6-8716-EF01C3FB0C17}" destId="{A6D78E57-19CB-46CF-8477-7DBD06C1FF41}" srcOrd="0" destOrd="0" presId="urn:microsoft.com/office/officeart/2005/8/layout/equation2"/>
    <dgm:cxn modelId="{CBA587B0-2962-475B-B9DA-B315F957D47E}" type="presParOf" srcId="{E49F0CE0-C873-4C9B-934B-E448775E4F1D}" destId="{D0AD8EF6-5AC0-439C-8C74-F0637B0C87D7}" srcOrd="0" destOrd="0" presId="urn:microsoft.com/office/officeart/2005/8/layout/equation2"/>
    <dgm:cxn modelId="{25456532-D1FA-43AA-A8A4-72E3B7CCD237}" type="presParOf" srcId="{D0AD8EF6-5AC0-439C-8C74-F0637B0C87D7}" destId="{989BACB0-AEB8-48FC-980B-14EF28DE0BC2}" srcOrd="0" destOrd="0" presId="urn:microsoft.com/office/officeart/2005/8/layout/equation2"/>
    <dgm:cxn modelId="{D9EDDB08-1BAA-4257-A8BC-ADAEF44E2926}" type="presParOf" srcId="{D0AD8EF6-5AC0-439C-8C74-F0637B0C87D7}" destId="{871A80CF-A489-4004-8F55-0F5E10458793}" srcOrd="1" destOrd="0" presId="urn:microsoft.com/office/officeart/2005/8/layout/equation2"/>
    <dgm:cxn modelId="{FA62727C-0DF3-4E7A-8691-01F2172BE4A2}" type="presParOf" srcId="{D0AD8EF6-5AC0-439C-8C74-F0637B0C87D7}" destId="{F7D416BA-8D6C-4675-A9E4-5F3B1EAF5ABD}" srcOrd="2" destOrd="0" presId="urn:microsoft.com/office/officeart/2005/8/layout/equation2"/>
    <dgm:cxn modelId="{ED930053-5755-4FC2-BB17-922A37F07FA4}" type="presParOf" srcId="{D0AD8EF6-5AC0-439C-8C74-F0637B0C87D7}" destId="{78E5CD51-F480-4E3C-959A-D1296162DC21}" srcOrd="3" destOrd="0" presId="urn:microsoft.com/office/officeart/2005/8/layout/equation2"/>
    <dgm:cxn modelId="{F99DC2FD-2FAD-4DE3-B140-3B8EAD032A07}" type="presParOf" srcId="{D0AD8EF6-5AC0-439C-8C74-F0637B0C87D7}" destId="{6E22D2D3-D255-4EA0-88F3-01BCDC8A12FF}" srcOrd="4" destOrd="0" presId="urn:microsoft.com/office/officeart/2005/8/layout/equation2"/>
    <dgm:cxn modelId="{945950E5-F995-4952-93A2-169C103F760B}" type="presParOf" srcId="{E49F0CE0-C873-4C9B-934B-E448775E4F1D}" destId="{53250D5E-BF1F-4A52-AA2D-D79AE506DA4B}" srcOrd="1" destOrd="0" presId="urn:microsoft.com/office/officeart/2005/8/layout/equation2"/>
    <dgm:cxn modelId="{C760FE0A-7DFB-421B-9118-415FC8AB4D59}" type="presParOf" srcId="{53250D5E-BF1F-4A52-AA2D-D79AE506DA4B}" destId="{23DABE95-46F2-484A-876A-54571E6A368A}" srcOrd="0" destOrd="0" presId="urn:microsoft.com/office/officeart/2005/8/layout/equation2"/>
    <dgm:cxn modelId="{6D42A0B1-B7D0-4B57-ADDB-39DB60D061DA}" type="presParOf" srcId="{E49F0CE0-C873-4C9B-934B-E448775E4F1D}" destId="{A6D78E57-19CB-46CF-8477-7DBD06C1FF41}" srcOrd="2" destOrd="0" presId="urn:microsoft.com/office/officeart/2005/8/layout/equation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F28BEEC-6D79-49B1-A623-B6183BA7887C}" type="doc">
      <dgm:prSet loTypeId="urn:microsoft.com/office/officeart/2005/8/layout/matrix1" loCatId="matrix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33649B30-15CD-4254-9FAC-389C48A9A0BA}">
      <dgm:prSet phldrT="[Texto]" custT="1"/>
      <dgm:spPr/>
      <dgm:t>
        <a:bodyPr/>
        <a:lstStyle/>
        <a:p>
          <a:r>
            <a:rPr lang="es-DO" sz="2800" dirty="0" smtClean="0"/>
            <a:t>CALCULO DE COSTOS</a:t>
          </a:r>
          <a:endParaRPr lang="es-DO" sz="2800" dirty="0"/>
        </a:p>
      </dgm:t>
    </dgm:pt>
    <dgm:pt modelId="{D9675D64-ECCA-4FA5-9CD3-78B3B653F2BF}" type="parTrans" cxnId="{E674EE7E-00B2-4B7D-A4C6-914503258BB8}">
      <dgm:prSet/>
      <dgm:spPr/>
      <dgm:t>
        <a:bodyPr/>
        <a:lstStyle/>
        <a:p>
          <a:endParaRPr lang="es-DO"/>
        </a:p>
      </dgm:t>
    </dgm:pt>
    <dgm:pt modelId="{2479AF72-12EE-47B1-8338-BC4089FCB671}" type="sibTrans" cxnId="{E674EE7E-00B2-4B7D-A4C6-914503258BB8}">
      <dgm:prSet/>
      <dgm:spPr/>
      <dgm:t>
        <a:bodyPr/>
        <a:lstStyle/>
        <a:p>
          <a:endParaRPr lang="es-DO"/>
        </a:p>
      </dgm:t>
    </dgm:pt>
    <dgm:pt modelId="{6E35D3C5-0A3F-437B-9615-9D043738C1AC}">
      <dgm:prSet phldrT="[Texto]" custT="1"/>
      <dgm:spPr/>
      <dgm:t>
        <a:bodyPr/>
        <a:lstStyle/>
        <a:p>
          <a:r>
            <a:rPr lang="es-DO" sz="2800" dirty="0" smtClean="0"/>
            <a:t>GESTION DE PERSONAL</a:t>
          </a:r>
          <a:endParaRPr lang="es-DO" sz="2800" dirty="0"/>
        </a:p>
      </dgm:t>
    </dgm:pt>
    <dgm:pt modelId="{696A8F80-09DC-4A5A-BD50-CC4E0463B512}" type="parTrans" cxnId="{B7A49F10-5E82-4B4C-BECD-112875B92027}">
      <dgm:prSet/>
      <dgm:spPr/>
      <dgm:t>
        <a:bodyPr/>
        <a:lstStyle/>
        <a:p>
          <a:endParaRPr lang="es-DO"/>
        </a:p>
      </dgm:t>
    </dgm:pt>
    <dgm:pt modelId="{FA3256B0-A7F8-4579-9EE5-7693E774F3F3}" type="sibTrans" cxnId="{B7A49F10-5E82-4B4C-BECD-112875B92027}">
      <dgm:prSet/>
      <dgm:spPr/>
      <dgm:t>
        <a:bodyPr/>
        <a:lstStyle/>
        <a:p>
          <a:endParaRPr lang="es-DO"/>
        </a:p>
      </dgm:t>
    </dgm:pt>
    <dgm:pt modelId="{F93C894A-F435-45B8-9A9C-75105D70BBC2}">
      <dgm:prSet phldrT="[Texto]" custT="1"/>
      <dgm:spPr/>
      <dgm:t>
        <a:bodyPr/>
        <a:lstStyle/>
        <a:p>
          <a:r>
            <a:rPr lang="es-DO" sz="2800" dirty="0" smtClean="0"/>
            <a:t>GESTION DE BIENES</a:t>
          </a:r>
          <a:endParaRPr lang="es-DO" sz="2800" dirty="0"/>
        </a:p>
      </dgm:t>
    </dgm:pt>
    <dgm:pt modelId="{E88BE22B-5CA4-4C6B-9E34-DD7D60C274B1}" type="parTrans" cxnId="{62B218ED-EBE9-4D48-96CF-A83BD7909E5F}">
      <dgm:prSet/>
      <dgm:spPr/>
      <dgm:t>
        <a:bodyPr/>
        <a:lstStyle/>
        <a:p>
          <a:endParaRPr lang="es-DO"/>
        </a:p>
      </dgm:t>
    </dgm:pt>
    <dgm:pt modelId="{B604B3DB-AF14-497A-8EB8-9BC8E098E445}" type="sibTrans" cxnId="{62B218ED-EBE9-4D48-96CF-A83BD7909E5F}">
      <dgm:prSet/>
      <dgm:spPr/>
      <dgm:t>
        <a:bodyPr/>
        <a:lstStyle/>
        <a:p>
          <a:endParaRPr lang="es-DO"/>
        </a:p>
      </dgm:t>
    </dgm:pt>
    <dgm:pt modelId="{39A22698-04E9-43FF-8900-534ADBA53EEF}">
      <dgm:prSet phldrT="[Texto]" custT="1"/>
      <dgm:spPr/>
      <dgm:t>
        <a:bodyPr/>
        <a:lstStyle/>
        <a:p>
          <a:r>
            <a:rPr lang="es-DO" sz="2800" dirty="0" smtClean="0"/>
            <a:t>GESTION DE ALMACENES</a:t>
          </a:r>
          <a:endParaRPr lang="es-DO" sz="2800" dirty="0"/>
        </a:p>
      </dgm:t>
    </dgm:pt>
    <dgm:pt modelId="{C4E19900-B83F-4BED-92E3-BAFF6B93F88B}" type="parTrans" cxnId="{8E860A9D-469B-480C-B5CA-F489A90CC2CB}">
      <dgm:prSet/>
      <dgm:spPr/>
      <dgm:t>
        <a:bodyPr/>
        <a:lstStyle/>
        <a:p>
          <a:endParaRPr lang="es-DO"/>
        </a:p>
      </dgm:t>
    </dgm:pt>
    <dgm:pt modelId="{C8402CBB-F4AB-44BA-8146-C8B23BD3F6D0}" type="sibTrans" cxnId="{8E860A9D-469B-480C-B5CA-F489A90CC2CB}">
      <dgm:prSet/>
      <dgm:spPr/>
      <dgm:t>
        <a:bodyPr/>
        <a:lstStyle/>
        <a:p>
          <a:endParaRPr lang="es-DO"/>
        </a:p>
      </dgm:t>
    </dgm:pt>
    <dgm:pt modelId="{C5D7E978-E962-4C74-A841-F26D0B1620E9}">
      <dgm:prSet phldrT="[Texto]" custT="1"/>
      <dgm:spPr/>
      <dgm:t>
        <a:bodyPr/>
        <a:lstStyle/>
        <a:p>
          <a:r>
            <a:rPr lang="es-DO" sz="2800" dirty="0" smtClean="0"/>
            <a:t>SISTEMA DE CONTABILIDAD</a:t>
          </a:r>
          <a:endParaRPr lang="es-DO" sz="2800" dirty="0"/>
        </a:p>
      </dgm:t>
    </dgm:pt>
    <dgm:pt modelId="{5388B179-A0C6-421D-BC00-D2BF12224848}" type="parTrans" cxnId="{C6D5F672-A13D-4F76-BBED-B54ADCE9D2C2}">
      <dgm:prSet/>
      <dgm:spPr/>
      <dgm:t>
        <a:bodyPr/>
        <a:lstStyle/>
        <a:p>
          <a:endParaRPr lang="es-DO"/>
        </a:p>
      </dgm:t>
    </dgm:pt>
    <dgm:pt modelId="{92F4E4D0-856D-45E5-B867-4EA18B93017B}" type="sibTrans" cxnId="{C6D5F672-A13D-4F76-BBED-B54ADCE9D2C2}">
      <dgm:prSet/>
      <dgm:spPr/>
      <dgm:t>
        <a:bodyPr/>
        <a:lstStyle/>
        <a:p>
          <a:endParaRPr lang="es-DO"/>
        </a:p>
      </dgm:t>
    </dgm:pt>
    <dgm:pt modelId="{2FF52ABF-5ECC-4276-9BD1-BAC75177DD3A}" type="pres">
      <dgm:prSet presAssocID="{FF28BEEC-6D79-49B1-A623-B6183BA7887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0AB9F080-4324-4DEC-AFAC-503953961809}" type="pres">
      <dgm:prSet presAssocID="{FF28BEEC-6D79-49B1-A623-B6183BA7887C}" presName="matrix" presStyleCnt="0"/>
      <dgm:spPr/>
    </dgm:pt>
    <dgm:pt modelId="{6069B2F3-858C-441B-9652-BA4608D67C1F}" type="pres">
      <dgm:prSet presAssocID="{FF28BEEC-6D79-49B1-A623-B6183BA7887C}" presName="tile1" presStyleLbl="node1" presStyleIdx="0" presStyleCnt="4"/>
      <dgm:spPr/>
      <dgm:t>
        <a:bodyPr/>
        <a:lstStyle/>
        <a:p>
          <a:endParaRPr lang="es-DO"/>
        </a:p>
      </dgm:t>
    </dgm:pt>
    <dgm:pt modelId="{9F43A274-C00B-4139-BF54-92270ADB6B1E}" type="pres">
      <dgm:prSet presAssocID="{FF28BEEC-6D79-49B1-A623-B6183BA7887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F671314-40CD-4404-A8AC-C4CF5E83F17B}" type="pres">
      <dgm:prSet presAssocID="{FF28BEEC-6D79-49B1-A623-B6183BA7887C}" presName="tile2" presStyleLbl="node1" presStyleIdx="1" presStyleCnt="4"/>
      <dgm:spPr/>
      <dgm:t>
        <a:bodyPr/>
        <a:lstStyle/>
        <a:p>
          <a:endParaRPr lang="es-DO"/>
        </a:p>
      </dgm:t>
    </dgm:pt>
    <dgm:pt modelId="{A6488999-61B2-4E1C-A965-8C591750ED95}" type="pres">
      <dgm:prSet presAssocID="{FF28BEEC-6D79-49B1-A623-B6183BA7887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7AAE821-B554-4965-823F-DDCD8EA88345}" type="pres">
      <dgm:prSet presAssocID="{FF28BEEC-6D79-49B1-A623-B6183BA7887C}" presName="tile3" presStyleLbl="node1" presStyleIdx="2" presStyleCnt="4"/>
      <dgm:spPr/>
      <dgm:t>
        <a:bodyPr/>
        <a:lstStyle/>
        <a:p>
          <a:endParaRPr lang="es-DO"/>
        </a:p>
      </dgm:t>
    </dgm:pt>
    <dgm:pt modelId="{4FD41DDA-3040-4AF2-88AD-7A1190D2C953}" type="pres">
      <dgm:prSet presAssocID="{FF28BEEC-6D79-49B1-A623-B6183BA7887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9F957EB-ADD2-4838-9580-5A0CB1E64143}" type="pres">
      <dgm:prSet presAssocID="{FF28BEEC-6D79-49B1-A623-B6183BA7887C}" presName="tile4" presStyleLbl="node1" presStyleIdx="3" presStyleCnt="4"/>
      <dgm:spPr/>
      <dgm:t>
        <a:bodyPr/>
        <a:lstStyle/>
        <a:p>
          <a:endParaRPr lang="es-DO"/>
        </a:p>
      </dgm:t>
    </dgm:pt>
    <dgm:pt modelId="{77AEF643-2C1C-452F-97EF-8C8C65D53D5E}" type="pres">
      <dgm:prSet presAssocID="{FF28BEEC-6D79-49B1-A623-B6183BA7887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A934E38-6678-4A1C-AE8D-050F07FD76E7}" type="pres">
      <dgm:prSet presAssocID="{FF28BEEC-6D79-49B1-A623-B6183BA7887C}" presName="centerTile" presStyleLbl="fgShp" presStyleIdx="0" presStyleCnt="1" custScaleX="148439" custScaleY="140626">
        <dgm:presLayoutVars>
          <dgm:chMax val="0"/>
          <dgm:chPref val="0"/>
        </dgm:presLayoutVars>
      </dgm:prSet>
      <dgm:spPr/>
      <dgm:t>
        <a:bodyPr/>
        <a:lstStyle/>
        <a:p>
          <a:endParaRPr lang="es-DO"/>
        </a:p>
      </dgm:t>
    </dgm:pt>
  </dgm:ptLst>
  <dgm:cxnLst>
    <dgm:cxn modelId="{62B218ED-EBE9-4D48-96CF-A83BD7909E5F}" srcId="{33649B30-15CD-4254-9FAC-389C48A9A0BA}" destId="{F93C894A-F435-45B8-9A9C-75105D70BBC2}" srcOrd="1" destOrd="0" parTransId="{E88BE22B-5CA4-4C6B-9E34-DD7D60C274B1}" sibTransId="{B604B3DB-AF14-497A-8EB8-9BC8E098E445}"/>
    <dgm:cxn modelId="{306A72F5-1F19-4D4E-BA2E-9F3D5B12969C}" type="presOf" srcId="{6E35D3C5-0A3F-437B-9615-9D043738C1AC}" destId="{6069B2F3-858C-441B-9652-BA4608D67C1F}" srcOrd="0" destOrd="0" presId="urn:microsoft.com/office/officeart/2005/8/layout/matrix1"/>
    <dgm:cxn modelId="{D70F6AC7-4AC6-4662-A145-2A99F40B9495}" type="presOf" srcId="{39A22698-04E9-43FF-8900-534ADBA53EEF}" destId="{4FD41DDA-3040-4AF2-88AD-7A1190D2C953}" srcOrd="1" destOrd="0" presId="urn:microsoft.com/office/officeart/2005/8/layout/matrix1"/>
    <dgm:cxn modelId="{758B23A6-F724-451D-9544-E27181D55671}" type="presOf" srcId="{33649B30-15CD-4254-9FAC-389C48A9A0BA}" destId="{EA934E38-6678-4A1C-AE8D-050F07FD76E7}" srcOrd="0" destOrd="0" presId="urn:microsoft.com/office/officeart/2005/8/layout/matrix1"/>
    <dgm:cxn modelId="{6E7CC54E-01C4-4260-9513-A33F7C26CC0A}" type="presOf" srcId="{39A22698-04E9-43FF-8900-534ADBA53EEF}" destId="{F7AAE821-B554-4965-823F-DDCD8EA88345}" srcOrd="0" destOrd="0" presId="urn:microsoft.com/office/officeart/2005/8/layout/matrix1"/>
    <dgm:cxn modelId="{56532539-36F3-4966-897C-FE7C99B1B2BF}" type="presOf" srcId="{F93C894A-F435-45B8-9A9C-75105D70BBC2}" destId="{6F671314-40CD-4404-A8AC-C4CF5E83F17B}" srcOrd="0" destOrd="0" presId="urn:microsoft.com/office/officeart/2005/8/layout/matrix1"/>
    <dgm:cxn modelId="{1AFE82A9-2B89-48C2-B93F-477DF8EBAFBD}" type="presOf" srcId="{C5D7E978-E962-4C74-A841-F26D0B1620E9}" destId="{D9F957EB-ADD2-4838-9580-5A0CB1E64143}" srcOrd="0" destOrd="0" presId="urn:microsoft.com/office/officeart/2005/8/layout/matrix1"/>
    <dgm:cxn modelId="{8E860A9D-469B-480C-B5CA-F489A90CC2CB}" srcId="{33649B30-15CD-4254-9FAC-389C48A9A0BA}" destId="{39A22698-04E9-43FF-8900-534ADBA53EEF}" srcOrd="2" destOrd="0" parTransId="{C4E19900-B83F-4BED-92E3-BAFF6B93F88B}" sibTransId="{C8402CBB-F4AB-44BA-8146-C8B23BD3F6D0}"/>
    <dgm:cxn modelId="{C6D5F672-A13D-4F76-BBED-B54ADCE9D2C2}" srcId="{33649B30-15CD-4254-9FAC-389C48A9A0BA}" destId="{C5D7E978-E962-4C74-A841-F26D0B1620E9}" srcOrd="3" destOrd="0" parTransId="{5388B179-A0C6-421D-BC00-D2BF12224848}" sibTransId="{92F4E4D0-856D-45E5-B867-4EA18B93017B}"/>
    <dgm:cxn modelId="{68245F53-253B-4756-92CB-A751D36C1E6E}" type="presOf" srcId="{C5D7E978-E962-4C74-A841-F26D0B1620E9}" destId="{77AEF643-2C1C-452F-97EF-8C8C65D53D5E}" srcOrd="1" destOrd="0" presId="urn:microsoft.com/office/officeart/2005/8/layout/matrix1"/>
    <dgm:cxn modelId="{B7A49F10-5E82-4B4C-BECD-112875B92027}" srcId="{33649B30-15CD-4254-9FAC-389C48A9A0BA}" destId="{6E35D3C5-0A3F-437B-9615-9D043738C1AC}" srcOrd="0" destOrd="0" parTransId="{696A8F80-09DC-4A5A-BD50-CC4E0463B512}" sibTransId="{FA3256B0-A7F8-4579-9EE5-7693E774F3F3}"/>
    <dgm:cxn modelId="{A4A9DBF6-A708-480D-B394-0D799A80E18C}" type="presOf" srcId="{F93C894A-F435-45B8-9A9C-75105D70BBC2}" destId="{A6488999-61B2-4E1C-A965-8C591750ED95}" srcOrd="1" destOrd="0" presId="urn:microsoft.com/office/officeart/2005/8/layout/matrix1"/>
    <dgm:cxn modelId="{936159AA-C7DB-4E9A-8BCA-A6C60FED37B6}" type="presOf" srcId="{6E35D3C5-0A3F-437B-9615-9D043738C1AC}" destId="{9F43A274-C00B-4139-BF54-92270ADB6B1E}" srcOrd="1" destOrd="0" presId="urn:microsoft.com/office/officeart/2005/8/layout/matrix1"/>
    <dgm:cxn modelId="{E674EE7E-00B2-4B7D-A4C6-914503258BB8}" srcId="{FF28BEEC-6D79-49B1-A623-B6183BA7887C}" destId="{33649B30-15CD-4254-9FAC-389C48A9A0BA}" srcOrd="0" destOrd="0" parTransId="{D9675D64-ECCA-4FA5-9CD3-78B3B653F2BF}" sibTransId="{2479AF72-12EE-47B1-8338-BC4089FCB671}"/>
    <dgm:cxn modelId="{AA03E86A-1E47-4F76-BB92-6B6052E93633}" type="presOf" srcId="{FF28BEEC-6D79-49B1-A623-B6183BA7887C}" destId="{2FF52ABF-5ECC-4276-9BD1-BAC75177DD3A}" srcOrd="0" destOrd="0" presId="urn:microsoft.com/office/officeart/2005/8/layout/matrix1"/>
    <dgm:cxn modelId="{1548134A-D152-4EF9-A611-501EDA36349C}" type="presParOf" srcId="{2FF52ABF-5ECC-4276-9BD1-BAC75177DD3A}" destId="{0AB9F080-4324-4DEC-AFAC-503953961809}" srcOrd="0" destOrd="0" presId="urn:microsoft.com/office/officeart/2005/8/layout/matrix1"/>
    <dgm:cxn modelId="{13BDA1F5-F41F-41C0-B810-AA6CD9981270}" type="presParOf" srcId="{0AB9F080-4324-4DEC-AFAC-503953961809}" destId="{6069B2F3-858C-441B-9652-BA4608D67C1F}" srcOrd="0" destOrd="0" presId="urn:microsoft.com/office/officeart/2005/8/layout/matrix1"/>
    <dgm:cxn modelId="{61998F91-EB9E-47D4-9EBC-88E47A88B60B}" type="presParOf" srcId="{0AB9F080-4324-4DEC-AFAC-503953961809}" destId="{9F43A274-C00B-4139-BF54-92270ADB6B1E}" srcOrd="1" destOrd="0" presId="urn:microsoft.com/office/officeart/2005/8/layout/matrix1"/>
    <dgm:cxn modelId="{3E9343A2-FA0E-4379-B6E2-0C458F5EB9D1}" type="presParOf" srcId="{0AB9F080-4324-4DEC-AFAC-503953961809}" destId="{6F671314-40CD-4404-A8AC-C4CF5E83F17B}" srcOrd="2" destOrd="0" presId="urn:microsoft.com/office/officeart/2005/8/layout/matrix1"/>
    <dgm:cxn modelId="{6CE673F5-21ED-499D-8848-C85B0B079AC9}" type="presParOf" srcId="{0AB9F080-4324-4DEC-AFAC-503953961809}" destId="{A6488999-61B2-4E1C-A965-8C591750ED95}" srcOrd="3" destOrd="0" presId="urn:microsoft.com/office/officeart/2005/8/layout/matrix1"/>
    <dgm:cxn modelId="{AD5DF9BC-F369-4860-8D1F-01ED4B0C073A}" type="presParOf" srcId="{0AB9F080-4324-4DEC-AFAC-503953961809}" destId="{F7AAE821-B554-4965-823F-DDCD8EA88345}" srcOrd="4" destOrd="0" presId="urn:microsoft.com/office/officeart/2005/8/layout/matrix1"/>
    <dgm:cxn modelId="{889F348A-5DEB-4561-905C-2553BF7B8314}" type="presParOf" srcId="{0AB9F080-4324-4DEC-AFAC-503953961809}" destId="{4FD41DDA-3040-4AF2-88AD-7A1190D2C953}" srcOrd="5" destOrd="0" presId="urn:microsoft.com/office/officeart/2005/8/layout/matrix1"/>
    <dgm:cxn modelId="{9953D8E5-BB5D-42BD-A394-3A154239EB98}" type="presParOf" srcId="{0AB9F080-4324-4DEC-AFAC-503953961809}" destId="{D9F957EB-ADD2-4838-9580-5A0CB1E64143}" srcOrd="6" destOrd="0" presId="urn:microsoft.com/office/officeart/2005/8/layout/matrix1"/>
    <dgm:cxn modelId="{3CB0F259-E9CE-4725-A5F8-6D5B3CAB984C}" type="presParOf" srcId="{0AB9F080-4324-4DEC-AFAC-503953961809}" destId="{77AEF643-2C1C-452F-97EF-8C8C65D53D5E}" srcOrd="7" destOrd="0" presId="urn:microsoft.com/office/officeart/2005/8/layout/matrix1"/>
    <dgm:cxn modelId="{714A2015-FFE7-4AA0-8CEF-120CE78203B3}" type="presParOf" srcId="{2FF52ABF-5ECC-4276-9BD1-BAC75177DD3A}" destId="{EA934E38-6678-4A1C-AE8D-050F07FD76E7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E31D2-EB3A-4388-B38E-900E3E37B9DD}" type="doc">
      <dgm:prSet loTypeId="urn:microsoft.com/office/officeart/2005/8/layout/cycle2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B7B31F2B-A758-4C54-8FD3-EF269B8C2B03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</a:rPr>
            <a:t>GASTO</a:t>
          </a:r>
          <a:endParaRPr lang="es-DO" sz="2000" dirty="0">
            <a:solidFill>
              <a:schemeClr val="tx1"/>
            </a:solidFill>
          </a:endParaRPr>
        </a:p>
      </dgm:t>
    </dgm:pt>
    <dgm:pt modelId="{AFFEBA36-B652-4E0A-BC4D-BB743142F3CF}" type="parTrans" cxnId="{D3DB2F4C-EA8F-495A-A2F2-C58A6DF4E37B}">
      <dgm:prSet/>
      <dgm:spPr/>
      <dgm:t>
        <a:bodyPr/>
        <a:lstStyle/>
        <a:p>
          <a:endParaRPr lang="es-DO"/>
        </a:p>
      </dgm:t>
    </dgm:pt>
    <dgm:pt modelId="{28CB7B36-6ECD-4DFC-8C0C-81B3D07622A5}" type="sibTrans" cxnId="{D3DB2F4C-EA8F-495A-A2F2-C58A6DF4E37B}">
      <dgm:prSet/>
      <dgm:spPr/>
      <dgm:t>
        <a:bodyPr/>
        <a:lstStyle/>
        <a:p>
          <a:endParaRPr lang="es-DO" dirty="0"/>
        </a:p>
      </dgm:t>
    </dgm:pt>
    <dgm:pt modelId="{AFE6017B-F5BD-4F7D-BEF1-F04BEA74738E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</a:rPr>
            <a:t>CONSUMO</a:t>
          </a:r>
          <a:endParaRPr lang="es-DO" sz="2000" dirty="0">
            <a:solidFill>
              <a:schemeClr val="tx1"/>
            </a:solidFill>
          </a:endParaRPr>
        </a:p>
      </dgm:t>
    </dgm:pt>
    <dgm:pt modelId="{7A5F1ED1-5C25-4754-A8BC-D6C027D1DBDC}" type="parTrans" cxnId="{DF9E8322-DD00-467D-A4C8-7E6F03C1409A}">
      <dgm:prSet/>
      <dgm:spPr/>
      <dgm:t>
        <a:bodyPr/>
        <a:lstStyle/>
        <a:p>
          <a:endParaRPr lang="es-DO"/>
        </a:p>
      </dgm:t>
    </dgm:pt>
    <dgm:pt modelId="{E48521F5-416E-4F70-B88C-3AFD92F9F215}" type="sibTrans" cxnId="{DF9E8322-DD00-467D-A4C8-7E6F03C1409A}">
      <dgm:prSet/>
      <dgm:spPr/>
      <dgm:t>
        <a:bodyPr/>
        <a:lstStyle/>
        <a:p>
          <a:endParaRPr lang="es-DO" dirty="0"/>
        </a:p>
      </dgm:t>
    </dgm:pt>
    <dgm:pt modelId="{265A9B93-5B86-486A-BE59-DC9046FFF244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</a:rPr>
            <a:t>COSTO</a:t>
          </a:r>
          <a:endParaRPr lang="es-DO" sz="2000" dirty="0">
            <a:solidFill>
              <a:schemeClr val="tx1"/>
            </a:solidFill>
          </a:endParaRPr>
        </a:p>
      </dgm:t>
    </dgm:pt>
    <dgm:pt modelId="{15C03309-CE48-4935-8AC9-7776835696D8}" type="parTrans" cxnId="{70E235BD-F1D4-46B3-AEE7-7B93828270CD}">
      <dgm:prSet/>
      <dgm:spPr/>
      <dgm:t>
        <a:bodyPr/>
        <a:lstStyle/>
        <a:p>
          <a:endParaRPr lang="es-DO"/>
        </a:p>
      </dgm:t>
    </dgm:pt>
    <dgm:pt modelId="{84887A3F-558D-4A02-B4A8-BFA261A95BBB}" type="sibTrans" cxnId="{70E235BD-F1D4-46B3-AEE7-7B93828270CD}">
      <dgm:prSet/>
      <dgm:spPr/>
      <dgm:t>
        <a:bodyPr/>
        <a:lstStyle/>
        <a:p>
          <a:endParaRPr lang="es-DO" dirty="0"/>
        </a:p>
      </dgm:t>
    </dgm:pt>
    <dgm:pt modelId="{75566359-1761-480F-8047-E2F3F6C2A473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</a:rPr>
            <a:t>CÁLCULO</a:t>
          </a:r>
        </a:p>
        <a:p>
          <a:r>
            <a:rPr lang="es-DO" sz="2000" dirty="0" smtClean="0">
              <a:solidFill>
                <a:schemeClr val="tx1"/>
              </a:solidFill>
            </a:rPr>
            <a:t>COSTO</a:t>
          </a:r>
          <a:endParaRPr lang="es-DO" sz="2000" dirty="0">
            <a:solidFill>
              <a:schemeClr val="tx1"/>
            </a:solidFill>
          </a:endParaRPr>
        </a:p>
      </dgm:t>
    </dgm:pt>
    <dgm:pt modelId="{79EFAF51-9D60-457F-8E1F-A59990B48685}" type="parTrans" cxnId="{4E73115D-B60A-4B48-AC9F-1C995ACB996D}">
      <dgm:prSet/>
      <dgm:spPr/>
      <dgm:t>
        <a:bodyPr/>
        <a:lstStyle/>
        <a:p>
          <a:endParaRPr lang="es-DO"/>
        </a:p>
      </dgm:t>
    </dgm:pt>
    <dgm:pt modelId="{620E7F45-FFF9-4824-832F-9E6E3937DD47}" type="sibTrans" cxnId="{4E73115D-B60A-4B48-AC9F-1C995ACB996D}">
      <dgm:prSet/>
      <dgm:spPr/>
      <dgm:t>
        <a:bodyPr/>
        <a:lstStyle/>
        <a:p>
          <a:endParaRPr lang="es-DO" dirty="0"/>
        </a:p>
      </dgm:t>
    </dgm:pt>
    <dgm:pt modelId="{2A49DFBB-83FE-494B-B294-7E3539048590}">
      <dgm:prSet phldrT="[Texto]" custT="1"/>
      <dgm:spPr/>
      <dgm:t>
        <a:bodyPr/>
        <a:lstStyle/>
        <a:p>
          <a:r>
            <a:rPr lang="es-DO" sz="2000" dirty="0" smtClean="0">
              <a:solidFill>
                <a:schemeClr val="tx1"/>
              </a:solidFill>
            </a:rPr>
            <a:t>CONTAB. DE COSTOS</a:t>
          </a:r>
          <a:endParaRPr lang="es-DO" sz="2000" dirty="0">
            <a:solidFill>
              <a:schemeClr val="tx1"/>
            </a:solidFill>
          </a:endParaRPr>
        </a:p>
      </dgm:t>
    </dgm:pt>
    <dgm:pt modelId="{64D00EA3-4239-46B2-B854-FFB92584E811}" type="parTrans" cxnId="{7E504F67-1C9D-41C4-96B9-D1F8F65357A9}">
      <dgm:prSet/>
      <dgm:spPr/>
      <dgm:t>
        <a:bodyPr/>
        <a:lstStyle/>
        <a:p>
          <a:endParaRPr lang="es-DO"/>
        </a:p>
      </dgm:t>
    </dgm:pt>
    <dgm:pt modelId="{7A95FBDE-E2DA-406C-B413-DE1769118D00}" type="sibTrans" cxnId="{7E504F67-1C9D-41C4-96B9-D1F8F65357A9}">
      <dgm:prSet/>
      <dgm:spPr/>
      <dgm:t>
        <a:bodyPr/>
        <a:lstStyle/>
        <a:p>
          <a:endParaRPr lang="es-DO" dirty="0"/>
        </a:p>
      </dgm:t>
    </dgm:pt>
    <dgm:pt modelId="{9D04F404-17C8-4712-9CA8-553A67312B66}" type="pres">
      <dgm:prSet presAssocID="{4A5E31D2-EB3A-4388-B38E-900E3E37B9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E1373B39-8C04-4D26-8341-DB424D41F1FE}" type="pres">
      <dgm:prSet presAssocID="{B7B31F2B-A758-4C54-8FD3-EF269B8C2B03}" presName="node" presStyleLbl="node1" presStyleIdx="0" presStyleCnt="5" custScaleX="129544" custRadScaleRad="100002" custRadScaleInc="-965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780C455-E515-466A-BCD1-D91C4F10F5D7}" type="pres">
      <dgm:prSet presAssocID="{28CB7B36-6ECD-4DFC-8C0C-81B3D07622A5}" presName="sibTrans" presStyleLbl="sibTrans2D1" presStyleIdx="0" presStyleCnt="5"/>
      <dgm:spPr/>
      <dgm:t>
        <a:bodyPr/>
        <a:lstStyle/>
        <a:p>
          <a:endParaRPr lang="es-DO"/>
        </a:p>
      </dgm:t>
    </dgm:pt>
    <dgm:pt modelId="{151853EB-695C-47FF-B430-5ADA2E8B6947}" type="pres">
      <dgm:prSet presAssocID="{28CB7B36-6ECD-4DFC-8C0C-81B3D07622A5}" presName="connectorText" presStyleLbl="sibTrans2D1" presStyleIdx="0" presStyleCnt="5"/>
      <dgm:spPr/>
      <dgm:t>
        <a:bodyPr/>
        <a:lstStyle/>
        <a:p>
          <a:endParaRPr lang="es-DO"/>
        </a:p>
      </dgm:t>
    </dgm:pt>
    <dgm:pt modelId="{DC229A47-26A6-40E8-825A-F8ED4E032003}" type="pres">
      <dgm:prSet presAssocID="{AFE6017B-F5BD-4F7D-BEF1-F04BEA74738E}" presName="node" presStyleLbl="node1" presStyleIdx="1" presStyleCnt="5" custScaleX="12954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5D0497D-F55B-464B-90B9-D5BFE1EC5496}" type="pres">
      <dgm:prSet presAssocID="{E48521F5-416E-4F70-B88C-3AFD92F9F215}" presName="sibTrans" presStyleLbl="sibTrans2D1" presStyleIdx="1" presStyleCnt="5"/>
      <dgm:spPr/>
      <dgm:t>
        <a:bodyPr/>
        <a:lstStyle/>
        <a:p>
          <a:endParaRPr lang="es-DO"/>
        </a:p>
      </dgm:t>
    </dgm:pt>
    <dgm:pt modelId="{815724CD-6AC4-4E68-B43D-BF6805A8DBC7}" type="pres">
      <dgm:prSet presAssocID="{E48521F5-416E-4F70-B88C-3AFD92F9F215}" presName="connectorText" presStyleLbl="sibTrans2D1" presStyleIdx="1" presStyleCnt="5"/>
      <dgm:spPr/>
      <dgm:t>
        <a:bodyPr/>
        <a:lstStyle/>
        <a:p>
          <a:endParaRPr lang="es-DO"/>
        </a:p>
      </dgm:t>
    </dgm:pt>
    <dgm:pt modelId="{5CCEB162-AED3-4DC2-8A3A-5C9ACCBAA6C9}" type="pres">
      <dgm:prSet presAssocID="{265A9B93-5B86-486A-BE59-DC9046FFF244}" presName="node" presStyleLbl="node1" presStyleIdx="2" presStyleCnt="5" custScaleX="12954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8CC75EC-70AE-4E9F-99FE-DA887AA3898A}" type="pres">
      <dgm:prSet presAssocID="{84887A3F-558D-4A02-B4A8-BFA261A95BBB}" presName="sibTrans" presStyleLbl="sibTrans2D1" presStyleIdx="2" presStyleCnt="5"/>
      <dgm:spPr/>
      <dgm:t>
        <a:bodyPr/>
        <a:lstStyle/>
        <a:p>
          <a:endParaRPr lang="es-DO"/>
        </a:p>
      </dgm:t>
    </dgm:pt>
    <dgm:pt modelId="{F3FBEA43-0548-4E75-80E5-0BC643EB32C2}" type="pres">
      <dgm:prSet presAssocID="{84887A3F-558D-4A02-B4A8-BFA261A95BBB}" presName="connectorText" presStyleLbl="sibTrans2D1" presStyleIdx="2" presStyleCnt="5"/>
      <dgm:spPr/>
      <dgm:t>
        <a:bodyPr/>
        <a:lstStyle/>
        <a:p>
          <a:endParaRPr lang="es-DO"/>
        </a:p>
      </dgm:t>
    </dgm:pt>
    <dgm:pt modelId="{AA0BEA42-AF63-4FAD-AD8C-B5AB6E30B108}" type="pres">
      <dgm:prSet presAssocID="{75566359-1761-480F-8047-E2F3F6C2A473}" presName="node" presStyleLbl="node1" presStyleIdx="3" presStyleCnt="5" custScaleX="12954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C039E45-6326-41AD-86E8-E225B3788071}" type="pres">
      <dgm:prSet presAssocID="{620E7F45-FFF9-4824-832F-9E6E3937DD47}" presName="sibTrans" presStyleLbl="sibTrans2D1" presStyleIdx="3" presStyleCnt="5"/>
      <dgm:spPr/>
      <dgm:t>
        <a:bodyPr/>
        <a:lstStyle/>
        <a:p>
          <a:endParaRPr lang="es-DO"/>
        </a:p>
      </dgm:t>
    </dgm:pt>
    <dgm:pt modelId="{1104CEA7-E7F8-4CAA-86EE-022BFB446025}" type="pres">
      <dgm:prSet presAssocID="{620E7F45-FFF9-4824-832F-9E6E3937DD47}" presName="connectorText" presStyleLbl="sibTrans2D1" presStyleIdx="3" presStyleCnt="5"/>
      <dgm:spPr/>
      <dgm:t>
        <a:bodyPr/>
        <a:lstStyle/>
        <a:p>
          <a:endParaRPr lang="es-DO"/>
        </a:p>
      </dgm:t>
    </dgm:pt>
    <dgm:pt modelId="{5941A47E-EDD8-4C94-8CC5-BEDA9FAE692D}" type="pres">
      <dgm:prSet presAssocID="{2A49DFBB-83FE-494B-B294-7E3539048590}" presName="node" presStyleLbl="node1" presStyleIdx="4" presStyleCnt="5" custScaleX="129544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98E40B14-B8FE-4DEC-892F-882F63B16828}" type="pres">
      <dgm:prSet presAssocID="{7A95FBDE-E2DA-406C-B413-DE1769118D00}" presName="sibTrans" presStyleLbl="sibTrans2D1" presStyleIdx="4" presStyleCnt="5"/>
      <dgm:spPr/>
      <dgm:t>
        <a:bodyPr/>
        <a:lstStyle/>
        <a:p>
          <a:endParaRPr lang="es-DO"/>
        </a:p>
      </dgm:t>
    </dgm:pt>
    <dgm:pt modelId="{BAA48334-7F81-493B-A22D-038691CB37BB}" type="pres">
      <dgm:prSet presAssocID="{7A95FBDE-E2DA-406C-B413-DE1769118D00}" presName="connectorText" presStyleLbl="sibTrans2D1" presStyleIdx="4" presStyleCnt="5"/>
      <dgm:spPr/>
      <dgm:t>
        <a:bodyPr/>
        <a:lstStyle/>
        <a:p>
          <a:endParaRPr lang="es-DO"/>
        </a:p>
      </dgm:t>
    </dgm:pt>
  </dgm:ptLst>
  <dgm:cxnLst>
    <dgm:cxn modelId="{032877D9-C1AB-4123-B036-8127ED68FE6A}" type="presOf" srcId="{84887A3F-558D-4A02-B4A8-BFA261A95BBB}" destId="{F3FBEA43-0548-4E75-80E5-0BC643EB32C2}" srcOrd="1" destOrd="0" presId="urn:microsoft.com/office/officeart/2005/8/layout/cycle2"/>
    <dgm:cxn modelId="{7E504F67-1C9D-41C4-96B9-D1F8F65357A9}" srcId="{4A5E31D2-EB3A-4388-B38E-900E3E37B9DD}" destId="{2A49DFBB-83FE-494B-B294-7E3539048590}" srcOrd="4" destOrd="0" parTransId="{64D00EA3-4239-46B2-B854-FFB92584E811}" sibTransId="{7A95FBDE-E2DA-406C-B413-DE1769118D00}"/>
    <dgm:cxn modelId="{DF9E8322-DD00-467D-A4C8-7E6F03C1409A}" srcId="{4A5E31D2-EB3A-4388-B38E-900E3E37B9DD}" destId="{AFE6017B-F5BD-4F7D-BEF1-F04BEA74738E}" srcOrd="1" destOrd="0" parTransId="{7A5F1ED1-5C25-4754-A8BC-D6C027D1DBDC}" sibTransId="{E48521F5-416E-4F70-B88C-3AFD92F9F215}"/>
    <dgm:cxn modelId="{820D7C93-0D2E-4B02-90DF-DDF979F3FB33}" type="presOf" srcId="{E48521F5-416E-4F70-B88C-3AFD92F9F215}" destId="{815724CD-6AC4-4E68-B43D-BF6805A8DBC7}" srcOrd="1" destOrd="0" presId="urn:microsoft.com/office/officeart/2005/8/layout/cycle2"/>
    <dgm:cxn modelId="{F9FB4CDE-EF5E-42E5-BDD0-F425A3D836DD}" type="presOf" srcId="{2A49DFBB-83FE-494B-B294-7E3539048590}" destId="{5941A47E-EDD8-4C94-8CC5-BEDA9FAE692D}" srcOrd="0" destOrd="0" presId="urn:microsoft.com/office/officeart/2005/8/layout/cycle2"/>
    <dgm:cxn modelId="{4E73115D-B60A-4B48-AC9F-1C995ACB996D}" srcId="{4A5E31D2-EB3A-4388-B38E-900E3E37B9DD}" destId="{75566359-1761-480F-8047-E2F3F6C2A473}" srcOrd="3" destOrd="0" parTransId="{79EFAF51-9D60-457F-8E1F-A59990B48685}" sibTransId="{620E7F45-FFF9-4824-832F-9E6E3937DD47}"/>
    <dgm:cxn modelId="{C44F038E-EF65-449D-825C-98CD87071328}" type="presOf" srcId="{28CB7B36-6ECD-4DFC-8C0C-81B3D07622A5}" destId="{151853EB-695C-47FF-B430-5ADA2E8B6947}" srcOrd="1" destOrd="0" presId="urn:microsoft.com/office/officeart/2005/8/layout/cycle2"/>
    <dgm:cxn modelId="{2102F5F2-763B-4D80-B1A1-8930F27C0437}" type="presOf" srcId="{B7B31F2B-A758-4C54-8FD3-EF269B8C2B03}" destId="{E1373B39-8C04-4D26-8341-DB424D41F1FE}" srcOrd="0" destOrd="0" presId="urn:microsoft.com/office/officeart/2005/8/layout/cycle2"/>
    <dgm:cxn modelId="{95B43E2E-3D43-4A62-896E-FD76D9F7F32F}" type="presOf" srcId="{75566359-1761-480F-8047-E2F3F6C2A473}" destId="{AA0BEA42-AF63-4FAD-AD8C-B5AB6E30B108}" srcOrd="0" destOrd="0" presId="urn:microsoft.com/office/officeart/2005/8/layout/cycle2"/>
    <dgm:cxn modelId="{70E235BD-F1D4-46B3-AEE7-7B93828270CD}" srcId="{4A5E31D2-EB3A-4388-B38E-900E3E37B9DD}" destId="{265A9B93-5B86-486A-BE59-DC9046FFF244}" srcOrd="2" destOrd="0" parTransId="{15C03309-CE48-4935-8AC9-7776835696D8}" sibTransId="{84887A3F-558D-4A02-B4A8-BFA261A95BBB}"/>
    <dgm:cxn modelId="{0E15886D-CA04-4887-8E43-952A9CEB6F9B}" type="presOf" srcId="{265A9B93-5B86-486A-BE59-DC9046FFF244}" destId="{5CCEB162-AED3-4DC2-8A3A-5C9ACCBAA6C9}" srcOrd="0" destOrd="0" presId="urn:microsoft.com/office/officeart/2005/8/layout/cycle2"/>
    <dgm:cxn modelId="{D65A8F9A-1EC9-4794-A125-AE1888C0A8A8}" type="presOf" srcId="{7A95FBDE-E2DA-406C-B413-DE1769118D00}" destId="{98E40B14-B8FE-4DEC-892F-882F63B16828}" srcOrd="0" destOrd="0" presId="urn:microsoft.com/office/officeart/2005/8/layout/cycle2"/>
    <dgm:cxn modelId="{F7726943-2CCF-4B5A-BC00-570FA5E68B29}" type="presOf" srcId="{84887A3F-558D-4A02-B4A8-BFA261A95BBB}" destId="{48CC75EC-70AE-4E9F-99FE-DA887AA3898A}" srcOrd="0" destOrd="0" presId="urn:microsoft.com/office/officeart/2005/8/layout/cycle2"/>
    <dgm:cxn modelId="{97D272EE-FDBA-4FA6-99A3-1FFDBABF31F7}" type="presOf" srcId="{28CB7B36-6ECD-4DFC-8C0C-81B3D07622A5}" destId="{B780C455-E515-466A-BCD1-D91C4F10F5D7}" srcOrd="0" destOrd="0" presId="urn:microsoft.com/office/officeart/2005/8/layout/cycle2"/>
    <dgm:cxn modelId="{3BB45F3E-005F-4961-B24F-E95C0E24E108}" type="presOf" srcId="{4A5E31D2-EB3A-4388-B38E-900E3E37B9DD}" destId="{9D04F404-17C8-4712-9CA8-553A67312B66}" srcOrd="0" destOrd="0" presId="urn:microsoft.com/office/officeart/2005/8/layout/cycle2"/>
    <dgm:cxn modelId="{D3DB2F4C-EA8F-495A-A2F2-C58A6DF4E37B}" srcId="{4A5E31D2-EB3A-4388-B38E-900E3E37B9DD}" destId="{B7B31F2B-A758-4C54-8FD3-EF269B8C2B03}" srcOrd="0" destOrd="0" parTransId="{AFFEBA36-B652-4E0A-BC4D-BB743142F3CF}" sibTransId="{28CB7B36-6ECD-4DFC-8C0C-81B3D07622A5}"/>
    <dgm:cxn modelId="{C185CB1A-236E-4202-B4FC-00FCBFF6F756}" type="presOf" srcId="{7A95FBDE-E2DA-406C-B413-DE1769118D00}" destId="{BAA48334-7F81-493B-A22D-038691CB37BB}" srcOrd="1" destOrd="0" presId="urn:microsoft.com/office/officeart/2005/8/layout/cycle2"/>
    <dgm:cxn modelId="{832E074D-A6C1-406E-B321-7171C7E4A10F}" type="presOf" srcId="{620E7F45-FFF9-4824-832F-9E6E3937DD47}" destId="{1104CEA7-E7F8-4CAA-86EE-022BFB446025}" srcOrd="1" destOrd="0" presId="urn:microsoft.com/office/officeart/2005/8/layout/cycle2"/>
    <dgm:cxn modelId="{248DB82C-8F8F-4D9A-8311-5504848D59CC}" type="presOf" srcId="{620E7F45-FFF9-4824-832F-9E6E3937DD47}" destId="{BC039E45-6326-41AD-86E8-E225B3788071}" srcOrd="0" destOrd="0" presId="urn:microsoft.com/office/officeart/2005/8/layout/cycle2"/>
    <dgm:cxn modelId="{2B859E84-0E21-49DD-B55F-482403EA9E05}" type="presOf" srcId="{E48521F5-416E-4F70-B88C-3AFD92F9F215}" destId="{85D0497D-F55B-464B-90B9-D5BFE1EC5496}" srcOrd="0" destOrd="0" presId="urn:microsoft.com/office/officeart/2005/8/layout/cycle2"/>
    <dgm:cxn modelId="{4560C8FA-231A-4C39-871E-26D0B34F12F6}" type="presOf" srcId="{AFE6017B-F5BD-4F7D-BEF1-F04BEA74738E}" destId="{DC229A47-26A6-40E8-825A-F8ED4E032003}" srcOrd="0" destOrd="0" presId="urn:microsoft.com/office/officeart/2005/8/layout/cycle2"/>
    <dgm:cxn modelId="{473D0E2A-E78F-477B-9070-2D99FCC31390}" type="presParOf" srcId="{9D04F404-17C8-4712-9CA8-553A67312B66}" destId="{E1373B39-8C04-4D26-8341-DB424D41F1FE}" srcOrd="0" destOrd="0" presId="urn:microsoft.com/office/officeart/2005/8/layout/cycle2"/>
    <dgm:cxn modelId="{52D119E5-D7BD-4AC3-A664-082D9967061C}" type="presParOf" srcId="{9D04F404-17C8-4712-9CA8-553A67312B66}" destId="{B780C455-E515-466A-BCD1-D91C4F10F5D7}" srcOrd="1" destOrd="0" presId="urn:microsoft.com/office/officeart/2005/8/layout/cycle2"/>
    <dgm:cxn modelId="{A6D1DEDB-FCDB-4E78-A37F-59FF7D78E29E}" type="presParOf" srcId="{B780C455-E515-466A-BCD1-D91C4F10F5D7}" destId="{151853EB-695C-47FF-B430-5ADA2E8B6947}" srcOrd="0" destOrd="0" presId="urn:microsoft.com/office/officeart/2005/8/layout/cycle2"/>
    <dgm:cxn modelId="{CEED45C4-EBE4-4F06-AC0F-AFB5065175EC}" type="presParOf" srcId="{9D04F404-17C8-4712-9CA8-553A67312B66}" destId="{DC229A47-26A6-40E8-825A-F8ED4E032003}" srcOrd="2" destOrd="0" presId="urn:microsoft.com/office/officeart/2005/8/layout/cycle2"/>
    <dgm:cxn modelId="{757A5DBE-610A-465F-8825-F026714F75F4}" type="presParOf" srcId="{9D04F404-17C8-4712-9CA8-553A67312B66}" destId="{85D0497D-F55B-464B-90B9-D5BFE1EC5496}" srcOrd="3" destOrd="0" presId="urn:microsoft.com/office/officeart/2005/8/layout/cycle2"/>
    <dgm:cxn modelId="{6F703464-DCDF-4FEA-AC1A-0D5F5A1C40C3}" type="presParOf" srcId="{85D0497D-F55B-464B-90B9-D5BFE1EC5496}" destId="{815724CD-6AC4-4E68-B43D-BF6805A8DBC7}" srcOrd="0" destOrd="0" presId="urn:microsoft.com/office/officeart/2005/8/layout/cycle2"/>
    <dgm:cxn modelId="{95F16FE7-A0CE-4375-A134-D5E8AEBCC608}" type="presParOf" srcId="{9D04F404-17C8-4712-9CA8-553A67312B66}" destId="{5CCEB162-AED3-4DC2-8A3A-5C9ACCBAA6C9}" srcOrd="4" destOrd="0" presId="urn:microsoft.com/office/officeart/2005/8/layout/cycle2"/>
    <dgm:cxn modelId="{D5ED1F23-C1F2-4118-A928-C2091BEB4D1E}" type="presParOf" srcId="{9D04F404-17C8-4712-9CA8-553A67312B66}" destId="{48CC75EC-70AE-4E9F-99FE-DA887AA3898A}" srcOrd="5" destOrd="0" presId="urn:microsoft.com/office/officeart/2005/8/layout/cycle2"/>
    <dgm:cxn modelId="{74598D78-1D5B-426E-8E88-DB9611245E62}" type="presParOf" srcId="{48CC75EC-70AE-4E9F-99FE-DA887AA3898A}" destId="{F3FBEA43-0548-4E75-80E5-0BC643EB32C2}" srcOrd="0" destOrd="0" presId="urn:microsoft.com/office/officeart/2005/8/layout/cycle2"/>
    <dgm:cxn modelId="{251CF69E-9C8B-4FD3-9E93-62B5A0865AC1}" type="presParOf" srcId="{9D04F404-17C8-4712-9CA8-553A67312B66}" destId="{AA0BEA42-AF63-4FAD-AD8C-B5AB6E30B108}" srcOrd="6" destOrd="0" presId="urn:microsoft.com/office/officeart/2005/8/layout/cycle2"/>
    <dgm:cxn modelId="{94EA7C15-3B66-41E5-84FC-80C4D56FACD8}" type="presParOf" srcId="{9D04F404-17C8-4712-9CA8-553A67312B66}" destId="{BC039E45-6326-41AD-86E8-E225B3788071}" srcOrd="7" destOrd="0" presId="urn:microsoft.com/office/officeart/2005/8/layout/cycle2"/>
    <dgm:cxn modelId="{9BEFCBB6-F409-450A-9511-BABE502239D2}" type="presParOf" srcId="{BC039E45-6326-41AD-86E8-E225B3788071}" destId="{1104CEA7-E7F8-4CAA-86EE-022BFB446025}" srcOrd="0" destOrd="0" presId="urn:microsoft.com/office/officeart/2005/8/layout/cycle2"/>
    <dgm:cxn modelId="{BC2D0C92-931B-44F0-B062-727116B37932}" type="presParOf" srcId="{9D04F404-17C8-4712-9CA8-553A67312B66}" destId="{5941A47E-EDD8-4C94-8CC5-BEDA9FAE692D}" srcOrd="8" destOrd="0" presId="urn:microsoft.com/office/officeart/2005/8/layout/cycle2"/>
    <dgm:cxn modelId="{FD7C4D95-EFA9-4E31-B5A0-1DBAC8E5562D}" type="presParOf" srcId="{9D04F404-17C8-4712-9CA8-553A67312B66}" destId="{98E40B14-B8FE-4DEC-892F-882F63B16828}" srcOrd="9" destOrd="0" presId="urn:microsoft.com/office/officeart/2005/8/layout/cycle2"/>
    <dgm:cxn modelId="{DA000D46-22CA-4213-87F3-B968E6483AA2}" type="presParOf" srcId="{98E40B14-B8FE-4DEC-892F-882F63B16828}" destId="{BAA48334-7F81-493B-A22D-038691CB37BB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3EEC4-24A1-4F4C-AA9B-E4F8C48294A5}" type="doc">
      <dgm:prSet loTypeId="urn:microsoft.com/office/officeart/2005/8/layout/v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FB7306C9-7E41-4066-BBE8-CB936ADDAA60}">
      <dgm:prSet phldrT="[Texto]" custT="1"/>
      <dgm:spPr/>
      <dgm:t>
        <a:bodyPr/>
        <a:lstStyle/>
        <a:p>
          <a:r>
            <a:rPr lang="es-DO" sz="1900" dirty="0" smtClean="0"/>
            <a:t>CALCULO DE COSTOS</a:t>
          </a:r>
          <a:endParaRPr lang="es-DO" sz="1900" dirty="0"/>
        </a:p>
      </dgm:t>
    </dgm:pt>
    <dgm:pt modelId="{60722644-FF24-4908-A61A-B0C45C3E6DD7}" type="parTrans" cxnId="{C568D67E-E484-4FAB-8AF8-9DDE8FB70F56}">
      <dgm:prSet/>
      <dgm:spPr/>
      <dgm:t>
        <a:bodyPr/>
        <a:lstStyle/>
        <a:p>
          <a:endParaRPr lang="es-DO"/>
        </a:p>
      </dgm:t>
    </dgm:pt>
    <dgm:pt modelId="{0EBA8688-0121-4E43-8C36-5BFB0FEC6534}" type="sibTrans" cxnId="{C568D67E-E484-4FAB-8AF8-9DDE8FB70F56}">
      <dgm:prSet/>
      <dgm:spPr/>
      <dgm:t>
        <a:bodyPr/>
        <a:lstStyle/>
        <a:p>
          <a:endParaRPr lang="es-DO"/>
        </a:p>
      </dgm:t>
    </dgm:pt>
    <dgm:pt modelId="{24A1F145-A761-4A3D-ABF5-635A21EB52CF}">
      <dgm:prSet phldrT="[Texto]" custT="1"/>
      <dgm:spPr/>
      <dgm:t>
        <a:bodyPr/>
        <a:lstStyle/>
        <a:p>
          <a:r>
            <a:rPr lang="es-ES_tradnl" sz="1800" dirty="0" smtClean="0">
              <a:latin typeface="Comic Sans MS" pitchFamily="66" charset="0"/>
            </a:rPr>
            <a:t>Se practica a nivel informativo con el fin de comparar, así como para conocer su composición o lograr mayor eficiencia en la asignación de recursos</a:t>
          </a:r>
          <a:r>
            <a:rPr lang="en-US" sz="1800" dirty="0" smtClean="0">
              <a:latin typeface="Comic Sans MS" pitchFamily="66" charset="0"/>
            </a:rPr>
            <a:t> </a:t>
          </a:r>
          <a:endParaRPr lang="es-DO" sz="1800" dirty="0"/>
        </a:p>
      </dgm:t>
    </dgm:pt>
    <dgm:pt modelId="{DECA9D76-B8F5-4335-9072-B7870915CF81}" type="parTrans" cxnId="{A6B720D8-2D93-4577-8BB9-F9A9D834E9A8}">
      <dgm:prSet/>
      <dgm:spPr/>
      <dgm:t>
        <a:bodyPr/>
        <a:lstStyle/>
        <a:p>
          <a:endParaRPr lang="es-DO"/>
        </a:p>
      </dgm:t>
    </dgm:pt>
    <dgm:pt modelId="{38E97936-ABE3-4A1C-8C44-1489F982A15D}" type="sibTrans" cxnId="{A6B720D8-2D93-4577-8BB9-F9A9D834E9A8}">
      <dgm:prSet/>
      <dgm:spPr/>
      <dgm:t>
        <a:bodyPr/>
        <a:lstStyle/>
        <a:p>
          <a:endParaRPr lang="es-DO"/>
        </a:p>
      </dgm:t>
    </dgm:pt>
    <dgm:pt modelId="{DDA87DDA-9326-4CAD-BA66-F4477CC3541E}">
      <dgm:prSet phldrT="[Texto]" custT="1"/>
      <dgm:spPr/>
      <dgm:t>
        <a:bodyPr/>
        <a:lstStyle/>
        <a:p>
          <a:r>
            <a:rPr lang="es-DO" sz="1900" dirty="0" smtClean="0"/>
            <a:t>CONTABILIDAD DE COSTOS</a:t>
          </a:r>
          <a:endParaRPr lang="es-DO" sz="1900" dirty="0"/>
        </a:p>
      </dgm:t>
    </dgm:pt>
    <dgm:pt modelId="{57C948B0-BA95-45BF-8C85-FF4975744A12}" type="parTrans" cxnId="{FADF6BEA-C8FC-49CA-83F3-4C622FB6F5A7}">
      <dgm:prSet/>
      <dgm:spPr/>
      <dgm:t>
        <a:bodyPr/>
        <a:lstStyle/>
        <a:p>
          <a:endParaRPr lang="es-DO"/>
        </a:p>
      </dgm:t>
    </dgm:pt>
    <dgm:pt modelId="{2EC1ABD6-C253-4431-A1AA-F11164AD3756}" type="sibTrans" cxnId="{FADF6BEA-C8FC-49CA-83F3-4C622FB6F5A7}">
      <dgm:prSet/>
      <dgm:spPr/>
      <dgm:t>
        <a:bodyPr/>
        <a:lstStyle/>
        <a:p>
          <a:endParaRPr lang="es-DO"/>
        </a:p>
      </dgm:t>
    </dgm:pt>
    <dgm:pt modelId="{F400F388-1BD9-4721-92F7-1C135909B73A}">
      <dgm:prSet phldrT="[Texto]" custT="1"/>
      <dgm:spPr/>
      <dgm:t>
        <a:bodyPr/>
        <a:lstStyle/>
        <a:p>
          <a:r>
            <a:rPr lang="es-ES_tradnl" sz="1800" dirty="0" smtClean="0">
              <a:latin typeface="Comic Sans MS" pitchFamily="66" charset="0"/>
            </a:rPr>
            <a:t>Implica el registro metódico de los costos y la emisión de informes. Requiere de un ordenamiento sistemático para lograr la recolección de datos, su medición, el registro, el procesamiento y la emisión de informes. </a:t>
          </a:r>
          <a:endParaRPr lang="es-DO" sz="1800" dirty="0"/>
        </a:p>
      </dgm:t>
    </dgm:pt>
    <dgm:pt modelId="{7F9526E1-6E3D-49BF-AD94-9647ACDAED99}" type="parTrans" cxnId="{5C20EB36-F63E-47B1-AF01-223E5863CA22}">
      <dgm:prSet/>
      <dgm:spPr/>
      <dgm:t>
        <a:bodyPr/>
        <a:lstStyle/>
        <a:p>
          <a:endParaRPr lang="es-DO"/>
        </a:p>
      </dgm:t>
    </dgm:pt>
    <dgm:pt modelId="{32546FD0-BC96-4104-B913-E89B70730C0F}" type="sibTrans" cxnId="{5C20EB36-F63E-47B1-AF01-223E5863CA22}">
      <dgm:prSet/>
      <dgm:spPr/>
      <dgm:t>
        <a:bodyPr/>
        <a:lstStyle/>
        <a:p>
          <a:endParaRPr lang="es-DO"/>
        </a:p>
      </dgm:t>
    </dgm:pt>
    <dgm:pt modelId="{9252A235-0193-4A91-B28B-D710D9B01467}">
      <dgm:prSet phldrT="[Texto]" custT="1"/>
      <dgm:spPr/>
      <dgm:t>
        <a:bodyPr/>
        <a:lstStyle/>
        <a:p>
          <a:endParaRPr lang="es-DO" sz="1800" dirty="0"/>
        </a:p>
      </dgm:t>
    </dgm:pt>
    <dgm:pt modelId="{DB255355-2B76-408D-97DD-808E3120AA1D}" type="parTrans" cxnId="{0ADF0982-1CB2-434D-A64D-9EE1407B3BE0}">
      <dgm:prSet/>
      <dgm:spPr/>
    </dgm:pt>
    <dgm:pt modelId="{566CF183-F668-480A-B815-C7EC2C6A34BC}" type="sibTrans" cxnId="{0ADF0982-1CB2-434D-A64D-9EE1407B3BE0}">
      <dgm:prSet/>
      <dgm:spPr/>
    </dgm:pt>
    <dgm:pt modelId="{C22CF79C-ADCF-4096-9446-552F50D15FE6}" type="pres">
      <dgm:prSet presAssocID="{5153EEC4-24A1-4F4C-AA9B-E4F8C48294A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516A308F-38E4-47A0-93E5-5EB6B3A7B82D}" type="pres">
      <dgm:prSet presAssocID="{FB7306C9-7E41-4066-BBE8-CB936ADDAA60}" presName="linNode" presStyleCnt="0"/>
      <dgm:spPr/>
    </dgm:pt>
    <dgm:pt modelId="{97E8DFED-894A-44C8-8270-8C25E25BB220}" type="pres">
      <dgm:prSet presAssocID="{FB7306C9-7E41-4066-BBE8-CB936ADDAA60}" presName="parentShp" presStyleLbl="node1" presStyleIdx="0" presStyleCnt="2" custScaleX="6779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AB33253-4F19-4E15-A25D-71036584ED4B}" type="pres">
      <dgm:prSet presAssocID="{FB7306C9-7E41-4066-BBE8-CB936ADDAA60}" presName="childShp" presStyleLbl="bgAccFollowNode1" presStyleIdx="0" presStyleCnt="2" custScaleX="118573" custScaleY="111587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3B2AF6D6-E968-4139-8053-0C440B20CFC7}" type="pres">
      <dgm:prSet presAssocID="{0EBA8688-0121-4E43-8C36-5BFB0FEC6534}" presName="spacing" presStyleCnt="0"/>
      <dgm:spPr/>
    </dgm:pt>
    <dgm:pt modelId="{86A809DD-1558-480D-98F2-0B4E5C5DB42D}" type="pres">
      <dgm:prSet presAssocID="{DDA87DDA-9326-4CAD-BA66-F4477CC3541E}" presName="linNode" presStyleCnt="0"/>
      <dgm:spPr/>
    </dgm:pt>
    <dgm:pt modelId="{CAB2296B-3523-4CEA-94BD-28AB606DF6CD}" type="pres">
      <dgm:prSet presAssocID="{DDA87DDA-9326-4CAD-BA66-F4477CC3541E}" presName="parentShp" presStyleLbl="node1" presStyleIdx="1" presStyleCnt="2" custScaleX="67793" custLinFactNeighborX="-82" custLinFactNeighborY="-511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8E564F2-CC00-49E7-86F3-D521B2A43DC7}" type="pres">
      <dgm:prSet presAssocID="{DDA87DDA-9326-4CAD-BA66-F4477CC3541E}" presName="childShp" presStyleLbl="bgAccFollowNode1" presStyleIdx="1" presStyleCnt="2" custScaleX="118573" custScaleY="111405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A6B720D8-2D93-4577-8BB9-F9A9D834E9A8}" srcId="{FB7306C9-7E41-4066-BBE8-CB936ADDAA60}" destId="{24A1F145-A761-4A3D-ABF5-635A21EB52CF}" srcOrd="1" destOrd="0" parTransId="{DECA9D76-B8F5-4335-9072-B7870915CF81}" sibTransId="{38E97936-ABE3-4A1C-8C44-1489F982A15D}"/>
    <dgm:cxn modelId="{F383D053-5716-46B2-93A3-92621389416C}" type="presOf" srcId="{F400F388-1BD9-4721-92F7-1C135909B73A}" destId="{28E564F2-CC00-49E7-86F3-D521B2A43DC7}" srcOrd="0" destOrd="0" presId="urn:microsoft.com/office/officeart/2005/8/layout/vList6"/>
    <dgm:cxn modelId="{C568D67E-E484-4FAB-8AF8-9DDE8FB70F56}" srcId="{5153EEC4-24A1-4F4C-AA9B-E4F8C48294A5}" destId="{FB7306C9-7E41-4066-BBE8-CB936ADDAA60}" srcOrd="0" destOrd="0" parTransId="{60722644-FF24-4908-A61A-B0C45C3E6DD7}" sibTransId="{0EBA8688-0121-4E43-8C36-5BFB0FEC6534}"/>
    <dgm:cxn modelId="{78ECD9E5-D3C6-47C5-A26D-82EF87C68095}" type="presOf" srcId="{5153EEC4-24A1-4F4C-AA9B-E4F8C48294A5}" destId="{C22CF79C-ADCF-4096-9446-552F50D15FE6}" srcOrd="0" destOrd="0" presId="urn:microsoft.com/office/officeart/2005/8/layout/vList6"/>
    <dgm:cxn modelId="{A26CCF74-93AE-48BB-9712-2C6DBB6C9C43}" type="presOf" srcId="{FB7306C9-7E41-4066-BBE8-CB936ADDAA60}" destId="{97E8DFED-894A-44C8-8270-8C25E25BB220}" srcOrd="0" destOrd="0" presId="urn:microsoft.com/office/officeart/2005/8/layout/vList6"/>
    <dgm:cxn modelId="{5C20EB36-F63E-47B1-AF01-223E5863CA22}" srcId="{DDA87DDA-9326-4CAD-BA66-F4477CC3541E}" destId="{F400F388-1BD9-4721-92F7-1C135909B73A}" srcOrd="0" destOrd="0" parTransId="{7F9526E1-6E3D-49BF-AD94-9647ACDAED99}" sibTransId="{32546FD0-BC96-4104-B913-E89B70730C0F}"/>
    <dgm:cxn modelId="{1FD025D0-A04C-4063-BBC8-F9EB50BE8445}" type="presOf" srcId="{DDA87DDA-9326-4CAD-BA66-F4477CC3541E}" destId="{CAB2296B-3523-4CEA-94BD-28AB606DF6CD}" srcOrd="0" destOrd="0" presId="urn:microsoft.com/office/officeart/2005/8/layout/vList6"/>
    <dgm:cxn modelId="{601F19C7-D9F8-447D-97D2-0FF9E8E9A10B}" type="presOf" srcId="{24A1F145-A761-4A3D-ABF5-635A21EB52CF}" destId="{1AB33253-4F19-4E15-A25D-71036584ED4B}" srcOrd="0" destOrd="1" presId="urn:microsoft.com/office/officeart/2005/8/layout/vList6"/>
    <dgm:cxn modelId="{9577CBB3-DEF7-44E3-A48F-389B0B1E2810}" type="presOf" srcId="{9252A235-0193-4A91-B28B-D710D9B01467}" destId="{1AB33253-4F19-4E15-A25D-71036584ED4B}" srcOrd="0" destOrd="0" presId="urn:microsoft.com/office/officeart/2005/8/layout/vList6"/>
    <dgm:cxn modelId="{0ADF0982-1CB2-434D-A64D-9EE1407B3BE0}" srcId="{FB7306C9-7E41-4066-BBE8-CB936ADDAA60}" destId="{9252A235-0193-4A91-B28B-D710D9B01467}" srcOrd="0" destOrd="0" parTransId="{DB255355-2B76-408D-97DD-808E3120AA1D}" sibTransId="{566CF183-F668-480A-B815-C7EC2C6A34BC}"/>
    <dgm:cxn modelId="{FADF6BEA-C8FC-49CA-83F3-4C622FB6F5A7}" srcId="{5153EEC4-24A1-4F4C-AA9B-E4F8C48294A5}" destId="{DDA87DDA-9326-4CAD-BA66-F4477CC3541E}" srcOrd="1" destOrd="0" parTransId="{57C948B0-BA95-45BF-8C85-FF4975744A12}" sibTransId="{2EC1ABD6-C253-4431-A1AA-F11164AD3756}"/>
    <dgm:cxn modelId="{B516F9A4-81C9-49B3-85BB-0F9D4B7153E0}" type="presParOf" srcId="{C22CF79C-ADCF-4096-9446-552F50D15FE6}" destId="{516A308F-38E4-47A0-93E5-5EB6B3A7B82D}" srcOrd="0" destOrd="0" presId="urn:microsoft.com/office/officeart/2005/8/layout/vList6"/>
    <dgm:cxn modelId="{0C589185-B065-41A2-861A-AD4D4CA934A8}" type="presParOf" srcId="{516A308F-38E4-47A0-93E5-5EB6B3A7B82D}" destId="{97E8DFED-894A-44C8-8270-8C25E25BB220}" srcOrd="0" destOrd="0" presId="urn:microsoft.com/office/officeart/2005/8/layout/vList6"/>
    <dgm:cxn modelId="{FAA7BC64-AA83-4796-8F4C-51B942505D36}" type="presParOf" srcId="{516A308F-38E4-47A0-93E5-5EB6B3A7B82D}" destId="{1AB33253-4F19-4E15-A25D-71036584ED4B}" srcOrd="1" destOrd="0" presId="urn:microsoft.com/office/officeart/2005/8/layout/vList6"/>
    <dgm:cxn modelId="{9077F39D-540A-4560-AECA-83713F5A66F1}" type="presParOf" srcId="{C22CF79C-ADCF-4096-9446-552F50D15FE6}" destId="{3B2AF6D6-E968-4139-8053-0C440B20CFC7}" srcOrd="1" destOrd="0" presId="urn:microsoft.com/office/officeart/2005/8/layout/vList6"/>
    <dgm:cxn modelId="{09C25760-7EAC-4388-81F2-3B86D8F9EA4B}" type="presParOf" srcId="{C22CF79C-ADCF-4096-9446-552F50D15FE6}" destId="{86A809DD-1558-480D-98F2-0B4E5C5DB42D}" srcOrd="2" destOrd="0" presId="urn:microsoft.com/office/officeart/2005/8/layout/vList6"/>
    <dgm:cxn modelId="{E8760958-0A5B-4727-BAAF-A6B382CB4583}" type="presParOf" srcId="{86A809DD-1558-480D-98F2-0B4E5C5DB42D}" destId="{CAB2296B-3523-4CEA-94BD-28AB606DF6CD}" srcOrd="0" destOrd="0" presId="urn:microsoft.com/office/officeart/2005/8/layout/vList6"/>
    <dgm:cxn modelId="{48D938E9-4678-4315-A5DA-48D7AE3F6155}" type="presParOf" srcId="{86A809DD-1558-480D-98F2-0B4E5C5DB42D}" destId="{28E564F2-CC00-49E7-86F3-D521B2A43DC7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3FEF41-AF3B-41AA-A1D8-71AA0401401E}" type="doc">
      <dgm:prSet loTypeId="urn:microsoft.com/office/officeart/2005/8/layout/radial5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DO"/>
        </a:p>
      </dgm:t>
    </dgm:pt>
    <dgm:pt modelId="{03D9F64B-C819-451F-9B73-19B18E5F3093}">
      <dgm:prSet phldrT="[Texto]" custT="1"/>
      <dgm:spPr/>
      <dgm:t>
        <a:bodyPr/>
        <a:lstStyle/>
        <a:p>
          <a:r>
            <a:rPr lang="es-DO" sz="1050" dirty="0" smtClean="0"/>
            <a:t>CALCULO DE COSTOS</a:t>
          </a:r>
          <a:endParaRPr lang="es-DO" sz="1050" dirty="0"/>
        </a:p>
      </dgm:t>
    </dgm:pt>
    <dgm:pt modelId="{193326EC-DDDD-4F2C-A5C0-D6D3E18B761C}" type="parTrans" cxnId="{34784E00-E44D-47C5-9304-7A7DF74B8063}">
      <dgm:prSet/>
      <dgm:spPr/>
      <dgm:t>
        <a:bodyPr/>
        <a:lstStyle/>
        <a:p>
          <a:endParaRPr lang="es-DO"/>
        </a:p>
      </dgm:t>
    </dgm:pt>
    <dgm:pt modelId="{5E46967F-5696-4887-A7CF-A4632AE343F4}" type="sibTrans" cxnId="{34784E00-E44D-47C5-9304-7A7DF74B8063}">
      <dgm:prSet/>
      <dgm:spPr/>
      <dgm:t>
        <a:bodyPr/>
        <a:lstStyle/>
        <a:p>
          <a:endParaRPr lang="es-DO"/>
        </a:p>
      </dgm:t>
    </dgm:pt>
    <dgm:pt modelId="{E8B2088F-19B5-40BE-8F9D-958BC4A30073}">
      <dgm:prSet phldrT="[Texto]" custT="1"/>
      <dgm:spPr/>
      <dgm:t>
        <a:bodyPr/>
        <a:lstStyle/>
        <a:p>
          <a:r>
            <a:rPr lang="es-DO" sz="1400" dirty="0" smtClean="0"/>
            <a:t>Centro de costos</a:t>
          </a:r>
          <a:endParaRPr lang="es-DO" sz="1400" dirty="0"/>
        </a:p>
      </dgm:t>
    </dgm:pt>
    <dgm:pt modelId="{DA2BD3AD-0C04-4518-9D61-84F455E91A67}" type="parTrans" cxnId="{4475A651-C72F-4933-9B8B-07C72FC7A097}">
      <dgm:prSet/>
      <dgm:spPr/>
      <dgm:t>
        <a:bodyPr/>
        <a:lstStyle/>
        <a:p>
          <a:endParaRPr lang="es-DO" dirty="0"/>
        </a:p>
      </dgm:t>
    </dgm:pt>
    <dgm:pt modelId="{21ED1FEE-039A-460F-B540-B5EF2EF490E9}" type="sibTrans" cxnId="{4475A651-C72F-4933-9B8B-07C72FC7A097}">
      <dgm:prSet/>
      <dgm:spPr/>
      <dgm:t>
        <a:bodyPr/>
        <a:lstStyle/>
        <a:p>
          <a:endParaRPr lang="es-DO"/>
        </a:p>
      </dgm:t>
    </dgm:pt>
    <dgm:pt modelId="{2F53FC95-56F7-4B0F-8AFD-DE8305339261}">
      <dgm:prSet phldrT="[Texto]" custT="1"/>
      <dgm:spPr/>
      <dgm:t>
        <a:bodyPr/>
        <a:lstStyle/>
        <a:p>
          <a:r>
            <a:rPr lang="es-DO" sz="1400" dirty="0" smtClean="0"/>
            <a:t>Categorías programáticas</a:t>
          </a:r>
          <a:endParaRPr lang="es-DO" sz="1400" dirty="0"/>
        </a:p>
      </dgm:t>
    </dgm:pt>
    <dgm:pt modelId="{1E83F0A0-235A-4E66-9CE1-6C2BFDF57539}" type="parTrans" cxnId="{1AABB52B-EA3E-4AF4-93E4-49A16E265B02}">
      <dgm:prSet/>
      <dgm:spPr/>
      <dgm:t>
        <a:bodyPr/>
        <a:lstStyle/>
        <a:p>
          <a:endParaRPr lang="es-DO" dirty="0"/>
        </a:p>
      </dgm:t>
    </dgm:pt>
    <dgm:pt modelId="{460B5732-CD36-4A36-A308-924009157B11}" type="sibTrans" cxnId="{1AABB52B-EA3E-4AF4-93E4-49A16E265B02}">
      <dgm:prSet/>
      <dgm:spPr/>
      <dgm:t>
        <a:bodyPr/>
        <a:lstStyle/>
        <a:p>
          <a:endParaRPr lang="es-DO"/>
        </a:p>
      </dgm:t>
    </dgm:pt>
    <dgm:pt modelId="{203BB9BD-ADA3-4386-B50D-59FAC219E047}">
      <dgm:prSet phldrT="[Texto]" custT="1"/>
      <dgm:spPr/>
      <dgm:t>
        <a:bodyPr/>
        <a:lstStyle/>
        <a:p>
          <a:r>
            <a:rPr lang="es-DO" sz="1400" dirty="0" smtClean="0"/>
            <a:t>Criterios para imputar costos</a:t>
          </a:r>
          <a:endParaRPr lang="es-DO" sz="1400" dirty="0"/>
        </a:p>
      </dgm:t>
    </dgm:pt>
    <dgm:pt modelId="{006EC740-457C-4D91-B5B5-C543E7E38D1D}" type="parTrans" cxnId="{23F7C4F6-1CC5-474D-A4BE-FD4C738F5152}">
      <dgm:prSet/>
      <dgm:spPr/>
      <dgm:t>
        <a:bodyPr/>
        <a:lstStyle/>
        <a:p>
          <a:endParaRPr lang="es-DO" dirty="0"/>
        </a:p>
      </dgm:t>
    </dgm:pt>
    <dgm:pt modelId="{8D5C6F24-270B-4A58-B71C-165CE19D9BD7}" type="sibTrans" cxnId="{23F7C4F6-1CC5-474D-A4BE-FD4C738F5152}">
      <dgm:prSet/>
      <dgm:spPr/>
      <dgm:t>
        <a:bodyPr/>
        <a:lstStyle/>
        <a:p>
          <a:endParaRPr lang="es-DO"/>
        </a:p>
      </dgm:t>
    </dgm:pt>
    <dgm:pt modelId="{4D30357F-D56A-4E1E-9DC5-A8490DA4436B}">
      <dgm:prSet phldrT="[Texto]" custT="1"/>
      <dgm:spPr/>
      <dgm:t>
        <a:bodyPr/>
        <a:lstStyle/>
        <a:p>
          <a:r>
            <a:rPr lang="es-DO" sz="1400" dirty="0" smtClean="0"/>
            <a:t>Clasificación de costos</a:t>
          </a:r>
          <a:endParaRPr lang="es-DO" sz="1400" dirty="0"/>
        </a:p>
      </dgm:t>
    </dgm:pt>
    <dgm:pt modelId="{6376CC75-3D26-44BC-AF68-A0989E0574C6}" type="parTrans" cxnId="{93B0FD86-595E-4460-B3ED-53A2DA614385}">
      <dgm:prSet/>
      <dgm:spPr/>
      <dgm:t>
        <a:bodyPr/>
        <a:lstStyle/>
        <a:p>
          <a:endParaRPr lang="es-DO" dirty="0"/>
        </a:p>
      </dgm:t>
    </dgm:pt>
    <dgm:pt modelId="{3B187485-511B-4BAE-BF53-CC1015B71C9A}" type="sibTrans" cxnId="{93B0FD86-595E-4460-B3ED-53A2DA614385}">
      <dgm:prSet/>
      <dgm:spPr/>
      <dgm:t>
        <a:bodyPr/>
        <a:lstStyle/>
        <a:p>
          <a:endParaRPr lang="es-DO"/>
        </a:p>
      </dgm:t>
    </dgm:pt>
    <dgm:pt modelId="{5B5D6FFF-0329-44C9-93E8-223333A0223F}" type="pres">
      <dgm:prSet presAssocID="{0B3FEF41-AF3B-41AA-A1D8-71AA0401401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59EB4D0E-828E-4DE9-9862-9835ECE90147}" type="pres">
      <dgm:prSet presAssocID="{03D9F64B-C819-451F-9B73-19B18E5F3093}" presName="centerShape" presStyleLbl="node0" presStyleIdx="0" presStyleCnt="1" custScaleX="96352" custScaleY="81391"/>
      <dgm:spPr/>
      <dgm:t>
        <a:bodyPr/>
        <a:lstStyle/>
        <a:p>
          <a:endParaRPr lang="es-DO"/>
        </a:p>
      </dgm:t>
    </dgm:pt>
    <dgm:pt modelId="{CBA1146A-BFFC-46A6-A9D3-ABAF1F22FC8D}" type="pres">
      <dgm:prSet presAssocID="{DA2BD3AD-0C04-4518-9D61-84F455E91A67}" presName="parTrans" presStyleLbl="sibTrans2D1" presStyleIdx="0" presStyleCnt="4" custScaleX="100230"/>
      <dgm:spPr/>
      <dgm:t>
        <a:bodyPr/>
        <a:lstStyle/>
        <a:p>
          <a:endParaRPr lang="es-DO"/>
        </a:p>
      </dgm:t>
    </dgm:pt>
    <dgm:pt modelId="{D8A7BBBD-F98F-4C32-BD33-6449AB274001}" type="pres">
      <dgm:prSet presAssocID="{DA2BD3AD-0C04-4518-9D61-84F455E91A67}" presName="connectorText" presStyleLbl="sibTrans2D1" presStyleIdx="0" presStyleCnt="4"/>
      <dgm:spPr/>
      <dgm:t>
        <a:bodyPr/>
        <a:lstStyle/>
        <a:p>
          <a:endParaRPr lang="es-DO"/>
        </a:p>
      </dgm:t>
    </dgm:pt>
    <dgm:pt modelId="{1F3FD583-FDBA-417F-A988-5594FDFCC51E}" type="pres">
      <dgm:prSet presAssocID="{E8B2088F-19B5-40BE-8F9D-958BC4A30073}" presName="node" presStyleLbl="node1" presStyleIdx="0" presStyleCnt="4" custScaleX="131880" custScaleY="81391" custRadScaleRad="89690" custRadScaleInc="-42481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C0DB50A-B433-485F-A9A8-E7197152542A}" type="pres">
      <dgm:prSet presAssocID="{1E83F0A0-235A-4E66-9CE1-6C2BFDF57539}" presName="parTrans" presStyleLbl="sibTrans2D1" presStyleIdx="1" presStyleCnt="4"/>
      <dgm:spPr/>
      <dgm:t>
        <a:bodyPr/>
        <a:lstStyle/>
        <a:p>
          <a:endParaRPr lang="es-DO"/>
        </a:p>
      </dgm:t>
    </dgm:pt>
    <dgm:pt modelId="{E3838644-E6FB-49CA-8BB8-947E52A2FE25}" type="pres">
      <dgm:prSet presAssocID="{1E83F0A0-235A-4E66-9CE1-6C2BFDF57539}" presName="connectorText" presStyleLbl="sibTrans2D1" presStyleIdx="1" presStyleCnt="4"/>
      <dgm:spPr/>
      <dgm:t>
        <a:bodyPr/>
        <a:lstStyle/>
        <a:p>
          <a:endParaRPr lang="es-DO"/>
        </a:p>
      </dgm:t>
    </dgm:pt>
    <dgm:pt modelId="{948FA5A9-5A3C-42B3-B79B-DCB1339F4738}" type="pres">
      <dgm:prSet presAssocID="{2F53FC95-56F7-4B0F-8AFD-DE8305339261}" presName="node" presStyleLbl="node1" presStyleIdx="1" presStyleCnt="4" custScaleX="136499" custScaleY="81391" custRadScaleRad="102358" custRadScaleInc="32810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34AF85F-5211-4FB3-AB48-F38CCCB95DC7}" type="pres">
      <dgm:prSet presAssocID="{006EC740-457C-4D91-B5B5-C543E7E38D1D}" presName="parTrans" presStyleLbl="sibTrans2D1" presStyleIdx="2" presStyleCnt="4"/>
      <dgm:spPr/>
      <dgm:t>
        <a:bodyPr/>
        <a:lstStyle/>
        <a:p>
          <a:endParaRPr lang="es-DO"/>
        </a:p>
      </dgm:t>
    </dgm:pt>
    <dgm:pt modelId="{E126DC57-FAF0-46C4-AB5A-2516EAC9F5E4}" type="pres">
      <dgm:prSet presAssocID="{006EC740-457C-4D91-B5B5-C543E7E38D1D}" presName="connectorText" presStyleLbl="sibTrans2D1" presStyleIdx="2" presStyleCnt="4"/>
      <dgm:spPr/>
      <dgm:t>
        <a:bodyPr/>
        <a:lstStyle/>
        <a:p>
          <a:endParaRPr lang="es-DO"/>
        </a:p>
      </dgm:t>
    </dgm:pt>
    <dgm:pt modelId="{A04156A6-9AD4-47F9-9269-8FD7F27CA100}" type="pres">
      <dgm:prSet presAssocID="{203BB9BD-ADA3-4386-B50D-59FAC219E047}" presName="node" presStyleLbl="node1" presStyleIdx="2" presStyleCnt="4" custScaleX="131577" custScaleY="81391" custRadScaleRad="104471" custRadScaleInc="-251719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97C80DD-5766-4A94-BAEB-2298705C7892}" type="pres">
      <dgm:prSet presAssocID="{6376CC75-3D26-44BC-AF68-A0989E0574C6}" presName="parTrans" presStyleLbl="sibTrans2D1" presStyleIdx="3" presStyleCnt="4" custScaleY="95996"/>
      <dgm:spPr/>
      <dgm:t>
        <a:bodyPr/>
        <a:lstStyle/>
        <a:p>
          <a:endParaRPr lang="es-DO"/>
        </a:p>
      </dgm:t>
    </dgm:pt>
    <dgm:pt modelId="{EBBEA1CD-0E4D-45AE-AA62-5F9AB3C497AF}" type="pres">
      <dgm:prSet presAssocID="{6376CC75-3D26-44BC-AF68-A0989E0574C6}" presName="connectorText" presStyleLbl="sibTrans2D1" presStyleIdx="3" presStyleCnt="4"/>
      <dgm:spPr/>
      <dgm:t>
        <a:bodyPr/>
        <a:lstStyle/>
        <a:p>
          <a:endParaRPr lang="es-DO"/>
        </a:p>
      </dgm:t>
    </dgm:pt>
    <dgm:pt modelId="{66617CD9-2DC2-4B8B-9F5A-C62C44048C00}" type="pres">
      <dgm:prSet presAssocID="{4D30357F-D56A-4E1E-9DC5-A8490DA4436B}" presName="node" presStyleLbl="node1" presStyleIdx="3" presStyleCnt="4" custScaleX="133030" custScaleY="78132" custRadScaleRad="94112" custRadScaleInc="-27423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34784E00-E44D-47C5-9304-7A7DF74B8063}" srcId="{0B3FEF41-AF3B-41AA-A1D8-71AA0401401E}" destId="{03D9F64B-C819-451F-9B73-19B18E5F3093}" srcOrd="0" destOrd="0" parTransId="{193326EC-DDDD-4F2C-A5C0-D6D3E18B761C}" sibTransId="{5E46967F-5696-4887-A7CF-A4632AE343F4}"/>
    <dgm:cxn modelId="{EB365CFE-7760-4777-8426-55FF938AC308}" type="presOf" srcId="{DA2BD3AD-0C04-4518-9D61-84F455E91A67}" destId="{D8A7BBBD-F98F-4C32-BD33-6449AB274001}" srcOrd="1" destOrd="0" presId="urn:microsoft.com/office/officeart/2005/8/layout/radial5"/>
    <dgm:cxn modelId="{F548F418-8578-4176-9FDA-4FE4BC8A0A2B}" type="presOf" srcId="{03D9F64B-C819-451F-9B73-19B18E5F3093}" destId="{59EB4D0E-828E-4DE9-9862-9835ECE90147}" srcOrd="0" destOrd="0" presId="urn:microsoft.com/office/officeart/2005/8/layout/radial5"/>
    <dgm:cxn modelId="{34CFA02E-4C43-41E2-8F13-BC110A7D86A2}" type="presOf" srcId="{1E83F0A0-235A-4E66-9CE1-6C2BFDF57539}" destId="{E3838644-E6FB-49CA-8BB8-947E52A2FE25}" srcOrd="1" destOrd="0" presId="urn:microsoft.com/office/officeart/2005/8/layout/radial5"/>
    <dgm:cxn modelId="{4475A651-C72F-4933-9B8B-07C72FC7A097}" srcId="{03D9F64B-C819-451F-9B73-19B18E5F3093}" destId="{E8B2088F-19B5-40BE-8F9D-958BC4A30073}" srcOrd="0" destOrd="0" parTransId="{DA2BD3AD-0C04-4518-9D61-84F455E91A67}" sibTransId="{21ED1FEE-039A-460F-B540-B5EF2EF490E9}"/>
    <dgm:cxn modelId="{89FE02A2-17A6-4197-A524-1FD904BFE0EA}" type="presOf" srcId="{006EC740-457C-4D91-B5B5-C543E7E38D1D}" destId="{E126DC57-FAF0-46C4-AB5A-2516EAC9F5E4}" srcOrd="1" destOrd="0" presId="urn:microsoft.com/office/officeart/2005/8/layout/radial5"/>
    <dgm:cxn modelId="{1AABB52B-EA3E-4AF4-93E4-49A16E265B02}" srcId="{03D9F64B-C819-451F-9B73-19B18E5F3093}" destId="{2F53FC95-56F7-4B0F-8AFD-DE8305339261}" srcOrd="1" destOrd="0" parTransId="{1E83F0A0-235A-4E66-9CE1-6C2BFDF57539}" sibTransId="{460B5732-CD36-4A36-A308-924009157B11}"/>
    <dgm:cxn modelId="{7E81F26C-FDE4-4D09-B470-59BA7E1913D0}" type="presOf" srcId="{6376CC75-3D26-44BC-AF68-A0989E0574C6}" destId="{EBBEA1CD-0E4D-45AE-AA62-5F9AB3C497AF}" srcOrd="1" destOrd="0" presId="urn:microsoft.com/office/officeart/2005/8/layout/radial5"/>
    <dgm:cxn modelId="{4B818864-E078-42F7-A5C2-BD2F2496E340}" type="presOf" srcId="{E8B2088F-19B5-40BE-8F9D-958BC4A30073}" destId="{1F3FD583-FDBA-417F-A988-5594FDFCC51E}" srcOrd="0" destOrd="0" presId="urn:microsoft.com/office/officeart/2005/8/layout/radial5"/>
    <dgm:cxn modelId="{D054B5DC-AD17-4294-8E07-43075481C591}" type="presOf" srcId="{1E83F0A0-235A-4E66-9CE1-6C2BFDF57539}" destId="{FC0DB50A-B433-485F-A9A8-E7197152542A}" srcOrd="0" destOrd="0" presId="urn:microsoft.com/office/officeart/2005/8/layout/radial5"/>
    <dgm:cxn modelId="{93B0FD86-595E-4460-B3ED-53A2DA614385}" srcId="{03D9F64B-C819-451F-9B73-19B18E5F3093}" destId="{4D30357F-D56A-4E1E-9DC5-A8490DA4436B}" srcOrd="3" destOrd="0" parTransId="{6376CC75-3D26-44BC-AF68-A0989E0574C6}" sibTransId="{3B187485-511B-4BAE-BF53-CC1015B71C9A}"/>
    <dgm:cxn modelId="{4196ADDB-FC9F-4E88-B399-76B2FFBC042E}" type="presOf" srcId="{0B3FEF41-AF3B-41AA-A1D8-71AA0401401E}" destId="{5B5D6FFF-0329-44C9-93E8-223333A0223F}" srcOrd="0" destOrd="0" presId="urn:microsoft.com/office/officeart/2005/8/layout/radial5"/>
    <dgm:cxn modelId="{2B13132B-CE6E-485E-8734-ADAE1A048374}" type="presOf" srcId="{203BB9BD-ADA3-4386-B50D-59FAC219E047}" destId="{A04156A6-9AD4-47F9-9269-8FD7F27CA100}" srcOrd="0" destOrd="0" presId="urn:microsoft.com/office/officeart/2005/8/layout/radial5"/>
    <dgm:cxn modelId="{65ECE1A1-D73E-4EC1-A1BA-F0A4259ED474}" type="presOf" srcId="{4D30357F-D56A-4E1E-9DC5-A8490DA4436B}" destId="{66617CD9-2DC2-4B8B-9F5A-C62C44048C00}" srcOrd="0" destOrd="0" presId="urn:microsoft.com/office/officeart/2005/8/layout/radial5"/>
    <dgm:cxn modelId="{F5C298F6-FA07-4267-9D19-6CD16F720AC0}" type="presOf" srcId="{006EC740-457C-4D91-B5B5-C543E7E38D1D}" destId="{F34AF85F-5211-4FB3-AB48-F38CCCB95DC7}" srcOrd="0" destOrd="0" presId="urn:microsoft.com/office/officeart/2005/8/layout/radial5"/>
    <dgm:cxn modelId="{EF5C2CB7-F4B5-4637-A9DF-AE884B2B95A3}" type="presOf" srcId="{DA2BD3AD-0C04-4518-9D61-84F455E91A67}" destId="{CBA1146A-BFFC-46A6-A9D3-ABAF1F22FC8D}" srcOrd="0" destOrd="0" presId="urn:microsoft.com/office/officeart/2005/8/layout/radial5"/>
    <dgm:cxn modelId="{5481F87A-F398-47DC-8227-A98599402B2B}" type="presOf" srcId="{6376CC75-3D26-44BC-AF68-A0989E0574C6}" destId="{497C80DD-5766-4A94-BAEB-2298705C7892}" srcOrd="0" destOrd="0" presId="urn:microsoft.com/office/officeart/2005/8/layout/radial5"/>
    <dgm:cxn modelId="{23F7C4F6-1CC5-474D-A4BE-FD4C738F5152}" srcId="{03D9F64B-C819-451F-9B73-19B18E5F3093}" destId="{203BB9BD-ADA3-4386-B50D-59FAC219E047}" srcOrd="2" destOrd="0" parTransId="{006EC740-457C-4D91-B5B5-C543E7E38D1D}" sibTransId="{8D5C6F24-270B-4A58-B71C-165CE19D9BD7}"/>
    <dgm:cxn modelId="{C0DFEC90-F49E-41F1-90DA-4561D2956BDB}" type="presOf" srcId="{2F53FC95-56F7-4B0F-8AFD-DE8305339261}" destId="{948FA5A9-5A3C-42B3-B79B-DCB1339F4738}" srcOrd="0" destOrd="0" presId="urn:microsoft.com/office/officeart/2005/8/layout/radial5"/>
    <dgm:cxn modelId="{780C190E-006A-46DA-99A1-3AF79DD8446F}" type="presParOf" srcId="{5B5D6FFF-0329-44C9-93E8-223333A0223F}" destId="{59EB4D0E-828E-4DE9-9862-9835ECE90147}" srcOrd="0" destOrd="0" presId="urn:microsoft.com/office/officeart/2005/8/layout/radial5"/>
    <dgm:cxn modelId="{D5908E62-0DE8-4CAA-A52A-A86189A6AC16}" type="presParOf" srcId="{5B5D6FFF-0329-44C9-93E8-223333A0223F}" destId="{CBA1146A-BFFC-46A6-A9D3-ABAF1F22FC8D}" srcOrd="1" destOrd="0" presId="urn:microsoft.com/office/officeart/2005/8/layout/radial5"/>
    <dgm:cxn modelId="{16BD9769-68C1-45E8-A576-E3107C97D784}" type="presParOf" srcId="{CBA1146A-BFFC-46A6-A9D3-ABAF1F22FC8D}" destId="{D8A7BBBD-F98F-4C32-BD33-6449AB274001}" srcOrd="0" destOrd="0" presId="urn:microsoft.com/office/officeart/2005/8/layout/radial5"/>
    <dgm:cxn modelId="{E6A9CB09-5A59-466B-8C3B-9FDDB05C9707}" type="presParOf" srcId="{5B5D6FFF-0329-44C9-93E8-223333A0223F}" destId="{1F3FD583-FDBA-417F-A988-5594FDFCC51E}" srcOrd="2" destOrd="0" presId="urn:microsoft.com/office/officeart/2005/8/layout/radial5"/>
    <dgm:cxn modelId="{C6E677CF-387C-4818-8981-C55D836C41F1}" type="presParOf" srcId="{5B5D6FFF-0329-44C9-93E8-223333A0223F}" destId="{FC0DB50A-B433-485F-A9A8-E7197152542A}" srcOrd="3" destOrd="0" presId="urn:microsoft.com/office/officeart/2005/8/layout/radial5"/>
    <dgm:cxn modelId="{E56962E1-08D9-44DF-B837-5F5753A25DF9}" type="presParOf" srcId="{FC0DB50A-B433-485F-A9A8-E7197152542A}" destId="{E3838644-E6FB-49CA-8BB8-947E52A2FE25}" srcOrd="0" destOrd="0" presId="urn:microsoft.com/office/officeart/2005/8/layout/radial5"/>
    <dgm:cxn modelId="{AB57D971-B2AA-4761-A43E-0C722DD340AF}" type="presParOf" srcId="{5B5D6FFF-0329-44C9-93E8-223333A0223F}" destId="{948FA5A9-5A3C-42B3-B79B-DCB1339F4738}" srcOrd="4" destOrd="0" presId="urn:microsoft.com/office/officeart/2005/8/layout/radial5"/>
    <dgm:cxn modelId="{465B3073-4F0F-47BC-B215-7A1722E7FD6A}" type="presParOf" srcId="{5B5D6FFF-0329-44C9-93E8-223333A0223F}" destId="{F34AF85F-5211-4FB3-AB48-F38CCCB95DC7}" srcOrd="5" destOrd="0" presId="urn:microsoft.com/office/officeart/2005/8/layout/radial5"/>
    <dgm:cxn modelId="{48B08482-FF96-4EAF-A260-EEEBE0F0DA80}" type="presParOf" srcId="{F34AF85F-5211-4FB3-AB48-F38CCCB95DC7}" destId="{E126DC57-FAF0-46C4-AB5A-2516EAC9F5E4}" srcOrd="0" destOrd="0" presId="urn:microsoft.com/office/officeart/2005/8/layout/radial5"/>
    <dgm:cxn modelId="{B1F476D2-CB3C-47A4-961B-3853FA1AB67A}" type="presParOf" srcId="{5B5D6FFF-0329-44C9-93E8-223333A0223F}" destId="{A04156A6-9AD4-47F9-9269-8FD7F27CA100}" srcOrd="6" destOrd="0" presId="urn:microsoft.com/office/officeart/2005/8/layout/radial5"/>
    <dgm:cxn modelId="{48D08677-2EAA-4D22-96BE-CC63E242D361}" type="presParOf" srcId="{5B5D6FFF-0329-44C9-93E8-223333A0223F}" destId="{497C80DD-5766-4A94-BAEB-2298705C7892}" srcOrd="7" destOrd="0" presId="urn:microsoft.com/office/officeart/2005/8/layout/radial5"/>
    <dgm:cxn modelId="{F1380B42-B6B0-41A4-8E2D-363DB683E41E}" type="presParOf" srcId="{497C80DD-5766-4A94-BAEB-2298705C7892}" destId="{EBBEA1CD-0E4D-45AE-AA62-5F9AB3C497AF}" srcOrd="0" destOrd="0" presId="urn:microsoft.com/office/officeart/2005/8/layout/radial5"/>
    <dgm:cxn modelId="{772A0A1B-97E7-47E5-B07E-F6A755355219}" type="presParOf" srcId="{5B5D6FFF-0329-44C9-93E8-223333A0223F}" destId="{66617CD9-2DC2-4B8B-9F5A-C62C44048C00}" srcOrd="8" destOrd="0" presId="urn:microsoft.com/office/officeart/2005/8/layout/radial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B04E44-9617-4357-9B2B-EBF8EFD5F3A7}" type="doc">
      <dgm:prSet loTypeId="urn:microsoft.com/office/officeart/2005/8/layout/lProcess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289F4E21-24A0-4B12-9FB2-9C73A04A2595}">
      <dgm:prSet phldrT="[Texto]" custT="1"/>
      <dgm:spPr/>
      <dgm:t>
        <a:bodyPr/>
        <a:lstStyle/>
        <a:p>
          <a:r>
            <a:rPr lang="es-DO" sz="1800" dirty="0" smtClean="0"/>
            <a:t>PRODUCCIÓN TERMINAL</a:t>
          </a:r>
          <a:endParaRPr lang="es-DO" sz="1800" dirty="0"/>
        </a:p>
      </dgm:t>
    </dgm:pt>
    <dgm:pt modelId="{DCB1B4A9-F9F3-4F77-851C-44096357BA2B}" type="parTrans" cxnId="{6EEFFE9F-6A42-480F-ADF4-4A80709AED93}">
      <dgm:prSet/>
      <dgm:spPr/>
      <dgm:t>
        <a:bodyPr/>
        <a:lstStyle/>
        <a:p>
          <a:endParaRPr lang="es-DO"/>
        </a:p>
      </dgm:t>
    </dgm:pt>
    <dgm:pt modelId="{8D06C707-7783-4ED7-A951-3969EDD2B6FD}" type="sibTrans" cxnId="{6EEFFE9F-6A42-480F-ADF4-4A80709AED93}">
      <dgm:prSet/>
      <dgm:spPr/>
      <dgm:t>
        <a:bodyPr/>
        <a:lstStyle/>
        <a:p>
          <a:endParaRPr lang="es-DO"/>
        </a:p>
      </dgm:t>
    </dgm:pt>
    <dgm:pt modelId="{9AB69EE6-20B7-4E6A-9682-BB23C5146B54}">
      <dgm:prSet phldrT="[Texto]" custT="1"/>
      <dgm:spPr/>
      <dgm:t>
        <a:bodyPr/>
        <a:lstStyle/>
        <a:p>
          <a:r>
            <a:rPr lang="es-DO" sz="2000" dirty="0" smtClean="0"/>
            <a:t>PROGRAMA</a:t>
          </a:r>
          <a:endParaRPr lang="es-DO" sz="2000" dirty="0"/>
        </a:p>
      </dgm:t>
    </dgm:pt>
    <dgm:pt modelId="{88E0C751-3296-429C-8526-B065A0C21DD2}" type="parTrans" cxnId="{3560907C-2C80-4713-AF9F-689D180491EA}">
      <dgm:prSet/>
      <dgm:spPr/>
      <dgm:t>
        <a:bodyPr/>
        <a:lstStyle/>
        <a:p>
          <a:endParaRPr lang="es-DO"/>
        </a:p>
      </dgm:t>
    </dgm:pt>
    <dgm:pt modelId="{08F61078-88B1-47B8-880B-D8DA5EDA51A6}" type="sibTrans" cxnId="{3560907C-2C80-4713-AF9F-689D180491EA}">
      <dgm:prSet/>
      <dgm:spPr/>
      <dgm:t>
        <a:bodyPr/>
        <a:lstStyle/>
        <a:p>
          <a:endParaRPr lang="es-DO"/>
        </a:p>
      </dgm:t>
    </dgm:pt>
    <dgm:pt modelId="{2F530C4E-9538-4B20-AD05-67DA482051C7}">
      <dgm:prSet phldrT="[Texto]" custT="1"/>
      <dgm:spPr/>
      <dgm:t>
        <a:bodyPr/>
        <a:lstStyle/>
        <a:p>
          <a:r>
            <a:rPr lang="es-DO" sz="2000" dirty="0" smtClean="0"/>
            <a:t>SUB PROGRAMA</a:t>
          </a:r>
          <a:endParaRPr lang="es-DO" sz="2000" dirty="0"/>
        </a:p>
      </dgm:t>
    </dgm:pt>
    <dgm:pt modelId="{B60B0482-2513-4F51-ABC5-27F435547B16}" type="parTrans" cxnId="{F8ACF141-3664-4960-98E3-F5E3B78E5046}">
      <dgm:prSet/>
      <dgm:spPr/>
      <dgm:t>
        <a:bodyPr/>
        <a:lstStyle/>
        <a:p>
          <a:endParaRPr lang="es-DO"/>
        </a:p>
      </dgm:t>
    </dgm:pt>
    <dgm:pt modelId="{2B1CAD08-F918-4152-B1C7-59888439EA4D}" type="sibTrans" cxnId="{F8ACF141-3664-4960-98E3-F5E3B78E5046}">
      <dgm:prSet/>
      <dgm:spPr/>
      <dgm:t>
        <a:bodyPr/>
        <a:lstStyle/>
        <a:p>
          <a:endParaRPr lang="es-DO"/>
        </a:p>
      </dgm:t>
    </dgm:pt>
    <dgm:pt modelId="{AFB8F4FA-C229-46D2-BFB7-065025F3398E}">
      <dgm:prSet phldrT="[Texto]" custT="1"/>
      <dgm:spPr/>
      <dgm:t>
        <a:bodyPr/>
        <a:lstStyle/>
        <a:p>
          <a:r>
            <a:rPr lang="es-DO" sz="1800" dirty="0" smtClean="0"/>
            <a:t>PRODUCCIÓN INTERMEDIA</a:t>
          </a:r>
          <a:endParaRPr lang="es-DO" sz="1800" dirty="0"/>
        </a:p>
      </dgm:t>
    </dgm:pt>
    <dgm:pt modelId="{9BA111CC-C2BD-4C8B-8881-950DAEB966FC}" type="parTrans" cxnId="{CC1F5E55-D294-42CD-8290-6B4A5DD5BFBC}">
      <dgm:prSet/>
      <dgm:spPr/>
      <dgm:t>
        <a:bodyPr/>
        <a:lstStyle/>
        <a:p>
          <a:endParaRPr lang="es-DO"/>
        </a:p>
      </dgm:t>
    </dgm:pt>
    <dgm:pt modelId="{AD2C1E9E-0407-422F-A56C-8F876A8DA426}" type="sibTrans" cxnId="{CC1F5E55-D294-42CD-8290-6B4A5DD5BFBC}">
      <dgm:prSet/>
      <dgm:spPr/>
      <dgm:t>
        <a:bodyPr/>
        <a:lstStyle/>
        <a:p>
          <a:endParaRPr lang="es-DO"/>
        </a:p>
      </dgm:t>
    </dgm:pt>
    <dgm:pt modelId="{0BDCC93D-7011-42C6-B89A-5D33F7067D29}">
      <dgm:prSet phldrT="[Texto]" custT="1"/>
      <dgm:spPr/>
      <dgm:t>
        <a:bodyPr/>
        <a:lstStyle/>
        <a:p>
          <a:r>
            <a:rPr lang="es-DO" sz="2000" dirty="0" smtClean="0"/>
            <a:t>ACTIVIDAD ESPECIFICA</a:t>
          </a:r>
          <a:endParaRPr lang="es-DO" sz="2000" dirty="0"/>
        </a:p>
      </dgm:t>
    </dgm:pt>
    <dgm:pt modelId="{528ADAF9-1DA1-4525-8BF8-DCA0D0B8E3D2}" type="parTrans" cxnId="{F956075D-77A0-4DDA-86DE-094509032E5A}">
      <dgm:prSet/>
      <dgm:spPr/>
      <dgm:t>
        <a:bodyPr/>
        <a:lstStyle/>
        <a:p>
          <a:endParaRPr lang="es-DO"/>
        </a:p>
      </dgm:t>
    </dgm:pt>
    <dgm:pt modelId="{E8F7DA69-1D99-4BEA-9577-7CF3ADD3308F}" type="sibTrans" cxnId="{F956075D-77A0-4DDA-86DE-094509032E5A}">
      <dgm:prSet/>
      <dgm:spPr/>
      <dgm:t>
        <a:bodyPr/>
        <a:lstStyle/>
        <a:p>
          <a:endParaRPr lang="es-DO"/>
        </a:p>
      </dgm:t>
    </dgm:pt>
    <dgm:pt modelId="{3CA1FDCB-AD28-4DEF-B8DA-0478211D3626}">
      <dgm:prSet phldrT="[Texto]" custT="1"/>
      <dgm:spPr/>
      <dgm:t>
        <a:bodyPr/>
        <a:lstStyle/>
        <a:p>
          <a:r>
            <a:rPr lang="es-DO" sz="2000" dirty="0" smtClean="0"/>
            <a:t>ACTIVIDAD COMUN</a:t>
          </a:r>
          <a:endParaRPr lang="es-DO" sz="2000" dirty="0"/>
        </a:p>
      </dgm:t>
    </dgm:pt>
    <dgm:pt modelId="{872AE33E-331B-4D95-BB20-1B5C17EC013B}" type="parTrans" cxnId="{AAF9D831-1DC3-45DB-BD99-97B85F292593}">
      <dgm:prSet/>
      <dgm:spPr/>
      <dgm:t>
        <a:bodyPr/>
        <a:lstStyle/>
        <a:p>
          <a:endParaRPr lang="es-DO"/>
        </a:p>
      </dgm:t>
    </dgm:pt>
    <dgm:pt modelId="{1649182A-6445-4F65-BD3F-1E19E99C7F23}" type="sibTrans" cxnId="{AAF9D831-1DC3-45DB-BD99-97B85F292593}">
      <dgm:prSet/>
      <dgm:spPr/>
      <dgm:t>
        <a:bodyPr/>
        <a:lstStyle/>
        <a:p>
          <a:endParaRPr lang="es-DO"/>
        </a:p>
      </dgm:t>
    </dgm:pt>
    <dgm:pt modelId="{EE909B9A-946E-44F2-B63C-37E0B1BB485D}">
      <dgm:prSet phldrT="[Texto]" custT="1"/>
      <dgm:spPr/>
      <dgm:t>
        <a:bodyPr/>
        <a:lstStyle/>
        <a:p>
          <a:r>
            <a:rPr lang="es-DO" sz="1800" dirty="0" smtClean="0"/>
            <a:t>PRODUCCION INTERMEDIA</a:t>
          </a:r>
          <a:endParaRPr lang="es-DO" sz="1800" dirty="0"/>
        </a:p>
      </dgm:t>
    </dgm:pt>
    <dgm:pt modelId="{9F4D3708-2E09-427A-9079-4E82590C5AA7}" type="parTrans" cxnId="{7878E608-D61C-4BE8-9377-289129BD5E56}">
      <dgm:prSet/>
      <dgm:spPr/>
      <dgm:t>
        <a:bodyPr/>
        <a:lstStyle/>
        <a:p>
          <a:endParaRPr lang="es-DO"/>
        </a:p>
      </dgm:t>
    </dgm:pt>
    <dgm:pt modelId="{4C01CCD0-045C-4888-9165-8B8023496842}" type="sibTrans" cxnId="{7878E608-D61C-4BE8-9377-289129BD5E56}">
      <dgm:prSet/>
      <dgm:spPr/>
      <dgm:t>
        <a:bodyPr/>
        <a:lstStyle/>
        <a:p>
          <a:endParaRPr lang="es-DO"/>
        </a:p>
      </dgm:t>
    </dgm:pt>
    <dgm:pt modelId="{4A52175E-1071-4B4A-8950-F0D1AA2F3CF4}">
      <dgm:prSet phldrT="[Texto]" custT="1"/>
      <dgm:spPr/>
      <dgm:t>
        <a:bodyPr/>
        <a:lstStyle/>
        <a:p>
          <a:r>
            <a:rPr lang="es-DO" sz="2000" dirty="0" smtClean="0"/>
            <a:t>ACTIVIDAD CENTRAL</a:t>
          </a:r>
          <a:endParaRPr lang="es-DO" sz="2000" dirty="0"/>
        </a:p>
      </dgm:t>
    </dgm:pt>
    <dgm:pt modelId="{697B3452-4457-4AD5-A329-23BD439014C1}" type="parTrans" cxnId="{C007E07E-488D-4A34-9FA2-5655175A32B7}">
      <dgm:prSet/>
      <dgm:spPr/>
      <dgm:t>
        <a:bodyPr/>
        <a:lstStyle/>
        <a:p>
          <a:endParaRPr lang="es-DO"/>
        </a:p>
      </dgm:t>
    </dgm:pt>
    <dgm:pt modelId="{0FFAEBC2-A5DE-4750-B6D9-9B5CA3FD4A7F}" type="sibTrans" cxnId="{C007E07E-488D-4A34-9FA2-5655175A32B7}">
      <dgm:prSet/>
      <dgm:spPr/>
      <dgm:t>
        <a:bodyPr/>
        <a:lstStyle/>
        <a:p>
          <a:endParaRPr lang="es-DO"/>
        </a:p>
      </dgm:t>
    </dgm:pt>
    <dgm:pt modelId="{94853EDF-CCD4-4023-843B-214DADF34A85}">
      <dgm:prSet phldrT="[Texto]" custT="1"/>
      <dgm:spPr/>
      <dgm:t>
        <a:bodyPr/>
        <a:lstStyle/>
        <a:p>
          <a:r>
            <a:rPr lang="es-DO" sz="2000" dirty="0" smtClean="0"/>
            <a:t>PROYECTO</a:t>
          </a:r>
          <a:endParaRPr lang="es-DO" sz="2000" dirty="0"/>
        </a:p>
      </dgm:t>
    </dgm:pt>
    <dgm:pt modelId="{AB625AC7-562C-4099-9BDA-D1FCAAE340D3}" type="parTrans" cxnId="{08A7918D-FD3D-4AF1-A30A-1F7389827FD2}">
      <dgm:prSet/>
      <dgm:spPr/>
      <dgm:t>
        <a:bodyPr/>
        <a:lstStyle/>
        <a:p>
          <a:endParaRPr lang="es-DO"/>
        </a:p>
      </dgm:t>
    </dgm:pt>
    <dgm:pt modelId="{776FC031-3CE3-4D13-8CA3-558D3296FFAC}" type="sibTrans" cxnId="{08A7918D-FD3D-4AF1-A30A-1F7389827FD2}">
      <dgm:prSet/>
      <dgm:spPr/>
      <dgm:t>
        <a:bodyPr/>
        <a:lstStyle/>
        <a:p>
          <a:endParaRPr lang="es-DO"/>
        </a:p>
      </dgm:t>
    </dgm:pt>
    <dgm:pt modelId="{B98E3CA7-4E12-45DC-8484-CD259B7C30F6}" type="pres">
      <dgm:prSet presAssocID="{51B04E44-9617-4357-9B2B-EBF8EFD5F3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A1675A80-A4E5-40B5-B627-A9230882B41E}" type="pres">
      <dgm:prSet presAssocID="{289F4E21-24A0-4B12-9FB2-9C73A04A2595}" presName="compNode" presStyleCnt="0"/>
      <dgm:spPr/>
    </dgm:pt>
    <dgm:pt modelId="{FD000476-DF04-47CF-BD5F-3E40D9F77F13}" type="pres">
      <dgm:prSet presAssocID="{289F4E21-24A0-4B12-9FB2-9C73A04A2595}" presName="aNode" presStyleLbl="bgShp" presStyleIdx="0" presStyleCnt="3"/>
      <dgm:spPr/>
      <dgm:t>
        <a:bodyPr/>
        <a:lstStyle/>
        <a:p>
          <a:endParaRPr lang="es-DO"/>
        </a:p>
      </dgm:t>
    </dgm:pt>
    <dgm:pt modelId="{699C8507-BCE2-42CD-917E-ECC7E8487CEE}" type="pres">
      <dgm:prSet presAssocID="{289F4E21-24A0-4B12-9FB2-9C73A04A2595}" presName="textNode" presStyleLbl="bgShp" presStyleIdx="0" presStyleCnt="3"/>
      <dgm:spPr/>
      <dgm:t>
        <a:bodyPr/>
        <a:lstStyle/>
        <a:p>
          <a:endParaRPr lang="es-DO"/>
        </a:p>
      </dgm:t>
    </dgm:pt>
    <dgm:pt modelId="{BDF6AC3A-BB76-4575-9904-03844C7B7036}" type="pres">
      <dgm:prSet presAssocID="{289F4E21-24A0-4B12-9FB2-9C73A04A2595}" presName="compChildNode" presStyleCnt="0"/>
      <dgm:spPr/>
    </dgm:pt>
    <dgm:pt modelId="{E8AD680F-7B0B-465B-A57F-9D9D346D7BC2}" type="pres">
      <dgm:prSet presAssocID="{289F4E21-24A0-4B12-9FB2-9C73A04A2595}" presName="theInnerList" presStyleCnt="0"/>
      <dgm:spPr/>
    </dgm:pt>
    <dgm:pt modelId="{518EA4EE-5169-4632-B313-82B0DF061735}" type="pres">
      <dgm:prSet presAssocID="{9AB69EE6-20B7-4E6A-9682-BB23C5146B5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022F7F0-670C-466E-93B3-A3FFECC85959}" type="pres">
      <dgm:prSet presAssocID="{9AB69EE6-20B7-4E6A-9682-BB23C5146B54}" presName="aSpace2" presStyleCnt="0"/>
      <dgm:spPr/>
    </dgm:pt>
    <dgm:pt modelId="{C18D1E5B-8B6C-4FF7-A17A-0831450E3387}" type="pres">
      <dgm:prSet presAssocID="{2F530C4E-9538-4B20-AD05-67DA482051C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C98585E-C3A7-425E-9E34-F1B7519E05AD}" type="pres">
      <dgm:prSet presAssocID="{289F4E21-24A0-4B12-9FB2-9C73A04A2595}" presName="aSpace" presStyleCnt="0"/>
      <dgm:spPr/>
    </dgm:pt>
    <dgm:pt modelId="{635F8D18-DE64-4266-B7AD-7044361123C3}" type="pres">
      <dgm:prSet presAssocID="{AFB8F4FA-C229-46D2-BFB7-065025F3398E}" presName="compNode" presStyleCnt="0"/>
      <dgm:spPr/>
    </dgm:pt>
    <dgm:pt modelId="{563F5AE8-9015-4F8E-A644-0F5A8F861F98}" type="pres">
      <dgm:prSet presAssocID="{AFB8F4FA-C229-46D2-BFB7-065025F3398E}" presName="aNode" presStyleLbl="bgShp" presStyleIdx="1" presStyleCnt="3"/>
      <dgm:spPr/>
      <dgm:t>
        <a:bodyPr/>
        <a:lstStyle/>
        <a:p>
          <a:endParaRPr lang="es-DO"/>
        </a:p>
      </dgm:t>
    </dgm:pt>
    <dgm:pt modelId="{FBE745D4-05A4-4426-B0FF-B9A4B6EF8812}" type="pres">
      <dgm:prSet presAssocID="{AFB8F4FA-C229-46D2-BFB7-065025F3398E}" presName="textNode" presStyleLbl="bgShp" presStyleIdx="1" presStyleCnt="3"/>
      <dgm:spPr/>
      <dgm:t>
        <a:bodyPr/>
        <a:lstStyle/>
        <a:p>
          <a:endParaRPr lang="es-DO"/>
        </a:p>
      </dgm:t>
    </dgm:pt>
    <dgm:pt modelId="{55E265F8-D701-4DA9-BC0D-8A122C3D7BEB}" type="pres">
      <dgm:prSet presAssocID="{AFB8F4FA-C229-46D2-BFB7-065025F3398E}" presName="compChildNode" presStyleCnt="0"/>
      <dgm:spPr/>
    </dgm:pt>
    <dgm:pt modelId="{6C9B2642-5D78-4EE6-9F45-91B47817AAB6}" type="pres">
      <dgm:prSet presAssocID="{AFB8F4FA-C229-46D2-BFB7-065025F3398E}" presName="theInnerList" presStyleCnt="0"/>
      <dgm:spPr/>
    </dgm:pt>
    <dgm:pt modelId="{FD9DE9C3-A072-4E21-BCCF-501283B2D218}" type="pres">
      <dgm:prSet presAssocID="{0BDCC93D-7011-42C6-B89A-5D33F7067D2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EB661C6A-F305-4BE9-97E7-4D26283AB265}" type="pres">
      <dgm:prSet presAssocID="{0BDCC93D-7011-42C6-B89A-5D33F7067D29}" presName="aSpace2" presStyleCnt="0"/>
      <dgm:spPr/>
    </dgm:pt>
    <dgm:pt modelId="{AD2A574E-2EB1-4874-B4C4-B7CFFE9F49B4}" type="pres">
      <dgm:prSet presAssocID="{3CA1FDCB-AD28-4DEF-B8DA-0478211D362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1BB6A38-2864-4504-A259-749994FE6075}" type="pres">
      <dgm:prSet presAssocID="{AFB8F4FA-C229-46D2-BFB7-065025F3398E}" presName="aSpace" presStyleCnt="0"/>
      <dgm:spPr/>
    </dgm:pt>
    <dgm:pt modelId="{D56C7F38-8D5E-4D14-9918-CF70E3B489C5}" type="pres">
      <dgm:prSet presAssocID="{EE909B9A-946E-44F2-B63C-37E0B1BB485D}" presName="compNode" presStyleCnt="0"/>
      <dgm:spPr/>
    </dgm:pt>
    <dgm:pt modelId="{9454D683-2009-4FA8-B9B4-EA13F2127731}" type="pres">
      <dgm:prSet presAssocID="{EE909B9A-946E-44F2-B63C-37E0B1BB485D}" presName="aNode" presStyleLbl="bgShp" presStyleIdx="2" presStyleCnt="3"/>
      <dgm:spPr/>
      <dgm:t>
        <a:bodyPr/>
        <a:lstStyle/>
        <a:p>
          <a:endParaRPr lang="es-DO"/>
        </a:p>
      </dgm:t>
    </dgm:pt>
    <dgm:pt modelId="{C237E62E-96B6-440D-991D-092E92C18965}" type="pres">
      <dgm:prSet presAssocID="{EE909B9A-946E-44F2-B63C-37E0B1BB485D}" presName="textNode" presStyleLbl="bgShp" presStyleIdx="2" presStyleCnt="3"/>
      <dgm:spPr/>
      <dgm:t>
        <a:bodyPr/>
        <a:lstStyle/>
        <a:p>
          <a:endParaRPr lang="es-DO"/>
        </a:p>
      </dgm:t>
    </dgm:pt>
    <dgm:pt modelId="{D5394B8C-C74F-4BBF-A7D1-5F89166FF7EF}" type="pres">
      <dgm:prSet presAssocID="{EE909B9A-946E-44F2-B63C-37E0B1BB485D}" presName="compChildNode" presStyleCnt="0"/>
      <dgm:spPr/>
    </dgm:pt>
    <dgm:pt modelId="{0AA2F983-5725-4D74-9F91-18798693C8F7}" type="pres">
      <dgm:prSet presAssocID="{EE909B9A-946E-44F2-B63C-37E0B1BB485D}" presName="theInnerList" presStyleCnt="0"/>
      <dgm:spPr/>
    </dgm:pt>
    <dgm:pt modelId="{C07E308A-25AE-4B7C-8751-789AFEA208DB}" type="pres">
      <dgm:prSet presAssocID="{4A52175E-1071-4B4A-8950-F0D1AA2F3CF4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79A713CC-B8BE-4C2E-A1B9-026EB7CF714E}" type="pres">
      <dgm:prSet presAssocID="{4A52175E-1071-4B4A-8950-F0D1AA2F3CF4}" presName="aSpace2" presStyleCnt="0"/>
      <dgm:spPr/>
    </dgm:pt>
    <dgm:pt modelId="{0365F8AC-9C9A-4938-BADC-4026A6AA1B36}" type="pres">
      <dgm:prSet presAssocID="{94853EDF-CCD4-4023-843B-214DADF34A8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89E0E4A6-9D28-4D2D-9E1F-1F31D112B635}" type="presOf" srcId="{EE909B9A-946E-44F2-B63C-37E0B1BB485D}" destId="{C237E62E-96B6-440D-991D-092E92C18965}" srcOrd="1" destOrd="0" presId="urn:microsoft.com/office/officeart/2005/8/layout/lProcess2"/>
    <dgm:cxn modelId="{F8ACF141-3664-4960-98E3-F5E3B78E5046}" srcId="{289F4E21-24A0-4B12-9FB2-9C73A04A2595}" destId="{2F530C4E-9538-4B20-AD05-67DA482051C7}" srcOrd="1" destOrd="0" parTransId="{B60B0482-2513-4F51-ABC5-27F435547B16}" sibTransId="{2B1CAD08-F918-4152-B1C7-59888439EA4D}"/>
    <dgm:cxn modelId="{AAF9D831-1DC3-45DB-BD99-97B85F292593}" srcId="{AFB8F4FA-C229-46D2-BFB7-065025F3398E}" destId="{3CA1FDCB-AD28-4DEF-B8DA-0478211D3626}" srcOrd="1" destOrd="0" parTransId="{872AE33E-331B-4D95-BB20-1B5C17EC013B}" sibTransId="{1649182A-6445-4F65-BD3F-1E19E99C7F23}"/>
    <dgm:cxn modelId="{2FE700EF-A0AA-4164-91D5-AD59F8BB7448}" type="presOf" srcId="{3CA1FDCB-AD28-4DEF-B8DA-0478211D3626}" destId="{AD2A574E-2EB1-4874-B4C4-B7CFFE9F49B4}" srcOrd="0" destOrd="0" presId="urn:microsoft.com/office/officeart/2005/8/layout/lProcess2"/>
    <dgm:cxn modelId="{99C43082-227B-46CD-ABAD-9138011D72D9}" type="presOf" srcId="{EE909B9A-946E-44F2-B63C-37E0B1BB485D}" destId="{9454D683-2009-4FA8-B9B4-EA13F2127731}" srcOrd="0" destOrd="0" presId="urn:microsoft.com/office/officeart/2005/8/layout/lProcess2"/>
    <dgm:cxn modelId="{3B7B0F06-82AC-46D3-B9DE-E424AB0FAE22}" type="presOf" srcId="{AFB8F4FA-C229-46D2-BFB7-065025F3398E}" destId="{FBE745D4-05A4-4426-B0FF-B9A4B6EF8812}" srcOrd="1" destOrd="0" presId="urn:microsoft.com/office/officeart/2005/8/layout/lProcess2"/>
    <dgm:cxn modelId="{15707B25-7A26-4FB2-B3D6-AB199672943D}" type="presOf" srcId="{AFB8F4FA-C229-46D2-BFB7-065025F3398E}" destId="{563F5AE8-9015-4F8E-A644-0F5A8F861F98}" srcOrd="0" destOrd="0" presId="urn:microsoft.com/office/officeart/2005/8/layout/lProcess2"/>
    <dgm:cxn modelId="{3375C09A-C7DF-40D6-AED3-7D8342557B90}" type="presOf" srcId="{51B04E44-9617-4357-9B2B-EBF8EFD5F3A7}" destId="{B98E3CA7-4E12-45DC-8484-CD259B7C30F6}" srcOrd="0" destOrd="0" presId="urn:microsoft.com/office/officeart/2005/8/layout/lProcess2"/>
    <dgm:cxn modelId="{3560907C-2C80-4713-AF9F-689D180491EA}" srcId="{289F4E21-24A0-4B12-9FB2-9C73A04A2595}" destId="{9AB69EE6-20B7-4E6A-9682-BB23C5146B54}" srcOrd="0" destOrd="0" parTransId="{88E0C751-3296-429C-8526-B065A0C21DD2}" sibTransId="{08F61078-88B1-47B8-880B-D8DA5EDA51A6}"/>
    <dgm:cxn modelId="{9CA5A87F-4806-4D90-951D-C34DF298ED5B}" type="presOf" srcId="{9AB69EE6-20B7-4E6A-9682-BB23C5146B54}" destId="{518EA4EE-5169-4632-B313-82B0DF061735}" srcOrd="0" destOrd="0" presId="urn:microsoft.com/office/officeart/2005/8/layout/lProcess2"/>
    <dgm:cxn modelId="{6EEFFE9F-6A42-480F-ADF4-4A80709AED93}" srcId="{51B04E44-9617-4357-9B2B-EBF8EFD5F3A7}" destId="{289F4E21-24A0-4B12-9FB2-9C73A04A2595}" srcOrd="0" destOrd="0" parTransId="{DCB1B4A9-F9F3-4F77-851C-44096357BA2B}" sibTransId="{8D06C707-7783-4ED7-A951-3969EDD2B6FD}"/>
    <dgm:cxn modelId="{C007E07E-488D-4A34-9FA2-5655175A32B7}" srcId="{EE909B9A-946E-44F2-B63C-37E0B1BB485D}" destId="{4A52175E-1071-4B4A-8950-F0D1AA2F3CF4}" srcOrd="0" destOrd="0" parTransId="{697B3452-4457-4AD5-A329-23BD439014C1}" sibTransId="{0FFAEBC2-A5DE-4750-B6D9-9B5CA3FD4A7F}"/>
    <dgm:cxn modelId="{CC1F5E55-D294-42CD-8290-6B4A5DD5BFBC}" srcId="{51B04E44-9617-4357-9B2B-EBF8EFD5F3A7}" destId="{AFB8F4FA-C229-46D2-BFB7-065025F3398E}" srcOrd="1" destOrd="0" parTransId="{9BA111CC-C2BD-4C8B-8881-950DAEB966FC}" sibTransId="{AD2C1E9E-0407-422F-A56C-8F876A8DA426}"/>
    <dgm:cxn modelId="{7F8B9637-BD4B-4271-9443-8766E0DFE479}" type="presOf" srcId="{0BDCC93D-7011-42C6-B89A-5D33F7067D29}" destId="{FD9DE9C3-A072-4E21-BCCF-501283B2D218}" srcOrd="0" destOrd="0" presId="urn:microsoft.com/office/officeart/2005/8/layout/lProcess2"/>
    <dgm:cxn modelId="{08A7918D-FD3D-4AF1-A30A-1F7389827FD2}" srcId="{EE909B9A-946E-44F2-B63C-37E0B1BB485D}" destId="{94853EDF-CCD4-4023-843B-214DADF34A85}" srcOrd="1" destOrd="0" parTransId="{AB625AC7-562C-4099-9BDA-D1FCAAE340D3}" sibTransId="{776FC031-3CE3-4D13-8CA3-558D3296FFAC}"/>
    <dgm:cxn modelId="{9DEFCFA9-ECE9-4686-A1B0-26A3189602F5}" type="presOf" srcId="{289F4E21-24A0-4B12-9FB2-9C73A04A2595}" destId="{FD000476-DF04-47CF-BD5F-3E40D9F77F13}" srcOrd="0" destOrd="0" presId="urn:microsoft.com/office/officeart/2005/8/layout/lProcess2"/>
    <dgm:cxn modelId="{5DD55227-B4D6-4C91-8B80-CD01EE0850B1}" type="presOf" srcId="{2F530C4E-9538-4B20-AD05-67DA482051C7}" destId="{C18D1E5B-8B6C-4FF7-A17A-0831450E3387}" srcOrd="0" destOrd="0" presId="urn:microsoft.com/office/officeart/2005/8/layout/lProcess2"/>
    <dgm:cxn modelId="{F956075D-77A0-4DDA-86DE-094509032E5A}" srcId="{AFB8F4FA-C229-46D2-BFB7-065025F3398E}" destId="{0BDCC93D-7011-42C6-B89A-5D33F7067D29}" srcOrd="0" destOrd="0" parTransId="{528ADAF9-1DA1-4525-8BF8-DCA0D0B8E3D2}" sibTransId="{E8F7DA69-1D99-4BEA-9577-7CF3ADD3308F}"/>
    <dgm:cxn modelId="{185AB712-AD29-4B5F-BF57-02020233C574}" type="presOf" srcId="{4A52175E-1071-4B4A-8950-F0D1AA2F3CF4}" destId="{C07E308A-25AE-4B7C-8751-789AFEA208DB}" srcOrd="0" destOrd="0" presId="urn:microsoft.com/office/officeart/2005/8/layout/lProcess2"/>
    <dgm:cxn modelId="{DBFC06C4-6AD8-4642-9750-B89C29B81346}" type="presOf" srcId="{289F4E21-24A0-4B12-9FB2-9C73A04A2595}" destId="{699C8507-BCE2-42CD-917E-ECC7E8487CEE}" srcOrd="1" destOrd="0" presId="urn:microsoft.com/office/officeart/2005/8/layout/lProcess2"/>
    <dgm:cxn modelId="{93E09767-DF9F-4377-84FD-3979E14F9346}" type="presOf" srcId="{94853EDF-CCD4-4023-843B-214DADF34A85}" destId="{0365F8AC-9C9A-4938-BADC-4026A6AA1B36}" srcOrd="0" destOrd="0" presId="urn:microsoft.com/office/officeart/2005/8/layout/lProcess2"/>
    <dgm:cxn modelId="{7878E608-D61C-4BE8-9377-289129BD5E56}" srcId="{51B04E44-9617-4357-9B2B-EBF8EFD5F3A7}" destId="{EE909B9A-946E-44F2-B63C-37E0B1BB485D}" srcOrd="2" destOrd="0" parTransId="{9F4D3708-2E09-427A-9079-4E82590C5AA7}" sibTransId="{4C01CCD0-045C-4888-9165-8B8023496842}"/>
    <dgm:cxn modelId="{6426A749-4531-4D4B-B67B-66984D2553B5}" type="presParOf" srcId="{B98E3CA7-4E12-45DC-8484-CD259B7C30F6}" destId="{A1675A80-A4E5-40B5-B627-A9230882B41E}" srcOrd="0" destOrd="0" presId="urn:microsoft.com/office/officeart/2005/8/layout/lProcess2"/>
    <dgm:cxn modelId="{B3CF1A89-88C7-4ABE-B2DD-3EAB1D5BE869}" type="presParOf" srcId="{A1675A80-A4E5-40B5-B627-A9230882B41E}" destId="{FD000476-DF04-47CF-BD5F-3E40D9F77F13}" srcOrd="0" destOrd="0" presId="urn:microsoft.com/office/officeart/2005/8/layout/lProcess2"/>
    <dgm:cxn modelId="{5F241532-890B-46D3-86D5-553450A57553}" type="presParOf" srcId="{A1675A80-A4E5-40B5-B627-A9230882B41E}" destId="{699C8507-BCE2-42CD-917E-ECC7E8487CEE}" srcOrd="1" destOrd="0" presId="urn:microsoft.com/office/officeart/2005/8/layout/lProcess2"/>
    <dgm:cxn modelId="{2C859FEA-A8CA-477F-9F75-E977652CD8BA}" type="presParOf" srcId="{A1675A80-A4E5-40B5-B627-A9230882B41E}" destId="{BDF6AC3A-BB76-4575-9904-03844C7B7036}" srcOrd="2" destOrd="0" presId="urn:microsoft.com/office/officeart/2005/8/layout/lProcess2"/>
    <dgm:cxn modelId="{46577CA5-D900-460D-9B6C-3F3983316AF5}" type="presParOf" srcId="{BDF6AC3A-BB76-4575-9904-03844C7B7036}" destId="{E8AD680F-7B0B-465B-A57F-9D9D346D7BC2}" srcOrd="0" destOrd="0" presId="urn:microsoft.com/office/officeart/2005/8/layout/lProcess2"/>
    <dgm:cxn modelId="{EF5065C1-F187-44A8-B94A-817F41D3AD28}" type="presParOf" srcId="{E8AD680F-7B0B-465B-A57F-9D9D346D7BC2}" destId="{518EA4EE-5169-4632-B313-82B0DF061735}" srcOrd="0" destOrd="0" presId="urn:microsoft.com/office/officeart/2005/8/layout/lProcess2"/>
    <dgm:cxn modelId="{B9B5E6DE-F6CE-4B94-907E-CD79FE9A9302}" type="presParOf" srcId="{E8AD680F-7B0B-465B-A57F-9D9D346D7BC2}" destId="{C022F7F0-670C-466E-93B3-A3FFECC85959}" srcOrd="1" destOrd="0" presId="urn:microsoft.com/office/officeart/2005/8/layout/lProcess2"/>
    <dgm:cxn modelId="{853F9A65-0C73-4F33-81A0-01A9D64872BB}" type="presParOf" srcId="{E8AD680F-7B0B-465B-A57F-9D9D346D7BC2}" destId="{C18D1E5B-8B6C-4FF7-A17A-0831450E3387}" srcOrd="2" destOrd="0" presId="urn:microsoft.com/office/officeart/2005/8/layout/lProcess2"/>
    <dgm:cxn modelId="{E3510D0D-57F2-4BCA-9E58-4525918E10C0}" type="presParOf" srcId="{B98E3CA7-4E12-45DC-8484-CD259B7C30F6}" destId="{CC98585E-C3A7-425E-9E34-F1B7519E05AD}" srcOrd="1" destOrd="0" presId="urn:microsoft.com/office/officeart/2005/8/layout/lProcess2"/>
    <dgm:cxn modelId="{FD4FE447-68E1-499B-A7DC-A4CB4DCF19DA}" type="presParOf" srcId="{B98E3CA7-4E12-45DC-8484-CD259B7C30F6}" destId="{635F8D18-DE64-4266-B7AD-7044361123C3}" srcOrd="2" destOrd="0" presId="urn:microsoft.com/office/officeart/2005/8/layout/lProcess2"/>
    <dgm:cxn modelId="{A528E67E-2341-4546-AD27-029B0AA5922A}" type="presParOf" srcId="{635F8D18-DE64-4266-B7AD-7044361123C3}" destId="{563F5AE8-9015-4F8E-A644-0F5A8F861F98}" srcOrd="0" destOrd="0" presId="urn:microsoft.com/office/officeart/2005/8/layout/lProcess2"/>
    <dgm:cxn modelId="{4A09A16C-0453-453A-AF3C-7E2A71601542}" type="presParOf" srcId="{635F8D18-DE64-4266-B7AD-7044361123C3}" destId="{FBE745D4-05A4-4426-B0FF-B9A4B6EF8812}" srcOrd="1" destOrd="0" presId="urn:microsoft.com/office/officeart/2005/8/layout/lProcess2"/>
    <dgm:cxn modelId="{6147C7C9-CABC-4AB9-B151-77C169F3220B}" type="presParOf" srcId="{635F8D18-DE64-4266-B7AD-7044361123C3}" destId="{55E265F8-D701-4DA9-BC0D-8A122C3D7BEB}" srcOrd="2" destOrd="0" presId="urn:microsoft.com/office/officeart/2005/8/layout/lProcess2"/>
    <dgm:cxn modelId="{9B238FED-1503-4CE3-BDE4-FE927FBB2248}" type="presParOf" srcId="{55E265F8-D701-4DA9-BC0D-8A122C3D7BEB}" destId="{6C9B2642-5D78-4EE6-9F45-91B47817AAB6}" srcOrd="0" destOrd="0" presId="urn:microsoft.com/office/officeart/2005/8/layout/lProcess2"/>
    <dgm:cxn modelId="{E0F46B15-B946-4B8F-9FEA-EC736EB5AE80}" type="presParOf" srcId="{6C9B2642-5D78-4EE6-9F45-91B47817AAB6}" destId="{FD9DE9C3-A072-4E21-BCCF-501283B2D218}" srcOrd="0" destOrd="0" presId="urn:microsoft.com/office/officeart/2005/8/layout/lProcess2"/>
    <dgm:cxn modelId="{35E41E60-3248-466E-99FD-736F30C3EC62}" type="presParOf" srcId="{6C9B2642-5D78-4EE6-9F45-91B47817AAB6}" destId="{EB661C6A-F305-4BE9-97E7-4D26283AB265}" srcOrd="1" destOrd="0" presId="urn:microsoft.com/office/officeart/2005/8/layout/lProcess2"/>
    <dgm:cxn modelId="{8344B1E6-5982-46D9-92A8-28C61478EC9B}" type="presParOf" srcId="{6C9B2642-5D78-4EE6-9F45-91B47817AAB6}" destId="{AD2A574E-2EB1-4874-B4C4-B7CFFE9F49B4}" srcOrd="2" destOrd="0" presId="urn:microsoft.com/office/officeart/2005/8/layout/lProcess2"/>
    <dgm:cxn modelId="{81BBB539-D755-47D8-B3D9-B3C9EA7CB3D1}" type="presParOf" srcId="{B98E3CA7-4E12-45DC-8484-CD259B7C30F6}" destId="{41BB6A38-2864-4504-A259-749994FE6075}" srcOrd="3" destOrd="0" presId="urn:microsoft.com/office/officeart/2005/8/layout/lProcess2"/>
    <dgm:cxn modelId="{961F7DBD-3E2F-4E22-9A09-AE5B5B8DD7C9}" type="presParOf" srcId="{B98E3CA7-4E12-45DC-8484-CD259B7C30F6}" destId="{D56C7F38-8D5E-4D14-9918-CF70E3B489C5}" srcOrd="4" destOrd="0" presId="urn:microsoft.com/office/officeart/2005/8/layout/lProcess2"/>
    <dgm:cxn modelId="{5FD01AEF-A985-4A2A-896A-C7C821DC9102}" type="presParOf" srcId="{D56C7F38-8D5E-4D14-9918-CF70E3B489C5}" destId="{9454D683-2009-4FA8-B9B4-EA13F2127731}" srcOrd="0" destOrd="0" presId="urn:microsoft.com/office/officeart/2005/8/layout/lProcess2"/>
    <dgm:cxn modelId="{D8B467EA-6296-46BF-A4AA-44E1AC3A1B17}" type="presParOf" srcId="{D56C7F38-8D5E-4D14-9918-CF70E3B489C5}" destId="{C237E62E-96B6-440D-991D-092E92C18965}" srcOrd="1" destOrd="0" presId="urn:microsoft.com/office/officeart/2005/8/layout/lProcess2"/>
    <dgm:cxn modelId="{801E6E15-BC03-400C-9F61-6F5DF4FE018A}" type="presParOf" srcId="{D56C7F38-8D5E-4D14-9918-CF70E3B489C5}" destId="{D5394B8C-C74F-4BBF-A7D1-5F89166FF7EF}" srcOrd="2" destOrd="0" presId="urn:microsoft.com/office/officeart/2005/8/layout/lProcess2"/>
    <dgm:cxn modelId="{FC6D5365-E77F-40CE-BF7B-E44F44221C7D}" type="presParOf" srcId="{D5394B8C-C74F-4BBF-A7D1-5F89166FF7EF}" destId="{0AA2F983-5725-4D74-9F91-18798693C8F7}" srcOrd="0" destOrd="0" presId="urn:microsoft.com/office/officeart/2005/8/layout/lProcess2"/>
    <dgm:cxn modelId="{55E35F47-6AD6-438A-B5FA-599000FD4689}" type="presParOf" srcId="{0AA2F983-5725-4D74-9F91-18798693C8F7}" destId="{C07E308A-25AE-4B7C-8751-789AFEA208DB}" srcOrd="0" destOrd="0" presId="urn:microsoft.com/office/officeart/2005/8/layout/lProcess2"/>
    <dgm:cxn modelId="{DCFB16D6-BF90-4EC0-86AE-4AEAC91ACC36}" type="presParOf" srcId="{0AA2F983-5725-4D74-9F91-18798693C8F7}" destId="{79A713CC-B8BE-4C2E-A1B9-026EB7CF714E}" srcOrd="1" destOrd="0" presId="urn:microsoft.com/office/officeart/2005/8/layout/lProcess2"/>
    <dgm:cxn modelId="{8F81E192-CBDE-4C88-B8D3-B7271174BAEE}" type="presParOf" srcId="{0AA2F983-5725-4D74-9F91-18798693C8F7}" destId="{0365F8AC-9C9A-4938-BADC-4026A6AA1B36}" srcOrd="2" destOrd="0" presId="urn:microsoft.com/office/officeart/2005/8/layout/lProcess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C2D94B-143A-44AD-A199-8BC79C0C00BC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s-DO"/>
        </a:p>
      </dgm:t>
    </dgm:pt>
    <dgm:pt modelId="{8C0BFF57-1035-4E20-BB4C-2B0F3942D657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51C28BF5-76BB-41E4-9C27-A02AAA49672C}" type="parTrans" cxnId="{A61D2ED7-791E-4F3A-80A7-BCAA89E9E565}">
      <dgm:prSet/>
      <dgm:spPr/>
      <dgm:t>
        <a:bodyPr/>
        <a:lstStyle/>
        <a:p>
          <a:endParaRPr lang="es-DO"/>
        </a:p>
      </dgm:t>
    </dgm:pt>
    <dgm:pt modelId="{9A49F893-0490-4383-82FE-BA41553FFB35}" type="sibTrans" cxnId="{A61D2ED7-791E-4F3A-80A7-BCAA89E9E565}">
      <dgm:prSet/>
      <dgm:spPr/>
      <dgm:t>
        <a:bodyPr/>
        <a:lstStyle/>
        <a:p>
          <a:endParaRPr lang="es-DO"/>
        </a:p>
      </dgm:t>
    </dgm:pt>
    <dgm:pt modelId="{C014B663-F532-4530-B1C3-440C122BD6EF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2ABAD583-FCE7-49BA-B588-888C1A56738F}" type="parTrans" cxnId="{CACBD9A3-F744-4A2C-82D5-8069C0FA04DC}">
      <dgm:prSet/>
      <dgm:spPr/>
      <dgm:t>
        <a:bodyPr/>
        <a:lstStyle/>
        <a:p>
          <a:endParaRPr lang="es-DO" dirty="0"/>
        </a:p>
      </dgm:t>
    </dgm:pt>
    <dgm:pt modelId="{738839FD-FB32-4174-B844-90669692889B}" type="sibTrans" cxnId="{CACBD9A3-F744-4A2C-82D5-8069C0FA04DC}">
      <dgm:prSet/>
      <dgm:spPr/>
      <dgm:t>
        <a:bodyPr/>
        <a:lstStyle/>
        <a:p>
          <a:endParaRPr lang="es-DO"/>
        </a:p>
      </dgm:t>
    </dgm:pt>
    <dgm:pt modelId="{DA48E7AA-40CB-46D6-BC54-9D596D260A8F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E0424A2D-D648-479B-9994-7DE0403EA883}" type="parTrans" cxnId="{A6F8F7D7-DC49-4606-9BA3-825AA1F92BB9}">
      <dgm:prSet/>
      <dgm:spPr/>
      <dgm:t>
        <a:bodyPr/>
        <a:lstStyle/>
        <a:p>
          <a:endParaRPr lang="es-DO" dirty="0"/>
        </a:p>
      </dgm:t>
    </dgm:pt>
    <dgm:pt modelId="{6C537057-E604-4B8C-BA6F-6ED53CD2C774}" type="sibTrans" cxnId="{A6F8F7D7-DC49-4606-9BA3-825AA1F92BB9}">
      <dgm:prSet/>
      <dgm:spPr/>
      <dgm:t>
        <a:bodyPr/>
        <a:lstStyle/>
        <a:p>
          <a:endParaRPr lang="es-DO"/>
        </a:p>
      </dgm:t>
    </dgm:pt>
    <dgm:pt modelId="{64780B6A-BFCC-43ED-A917-1C05837F2478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78A6F375-6095-4A66-B726-09006869D5D0}" type="parTrans" cxnId="{502FFE41-C5EF-4BD0-8308-48F043167B99}">
      <dgm:prSet/>
      <dgm:spPr/>
      <dgm:t>
        <a:bodyPr/>
        <a:lstStyle/>
        <a:p>
          <a:endParaRPr lang="es-DO" dirty="0"/>
        </a:p>
      </dgm:t>
    </dgm:pt>
    <dgm:pt modelId="{F6B853D1-29EE-4E1D-9771-83FE0E773E1A}" type="sibTrans" cxnId="{502FFE41-C5EF-4BD0-8308-48F043167B99}">
      <dgm:prSet/>
      <dgm:spPr/>
      <dgm:t>
        <a:bodyPr/>
        <a:lstStyle/>
        <a:p>
          <a:endParaRPr lang="es-DO"/>
        </a:p>
      </dgm:t>
    </dgm:pt>
    <dgm:pt modelId="{A5B8C866-37AC-4FC5-8D67-E5C763C49280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411461A1-5D3C-4FE0-B7FF-18269FA4E5EC}" type="parTrans" cxnId="{F6AE504D-226C-4CEF-A494-61705FE39783}">
      <dgm:prSet/>
      <dgm:spPr/>
      <dgm:t>
        <a:bodyPr/>
        <a:lstStyle/>
        <a:p>
          <a:endParaRPr lang="es-DO" dirty="0"/>
        </a:p>
      </dgm:t>
    </dgm:pt>
    <dgm:pt modelId="{90FDB6A5-C738-47EE-980E-A399D8CCC548}" type="sibTrans" cxnId="{F6AE504D-226C-4CEF-A494-61705FE39783}">
      <dgm:prSet/>
      <dgm:spPr/>
      <dgm:t>
        <a:bodyPr/>
        <a:lstStyle/>
        <a:p>
          <a:endParaRPr lang="es-DO"/>
        </a:p>
      </dgm:t>
    </dgm:pt>
    <dgm:pt modelId="{DAAC11B2-003F-4D75-A8BE-5208EEBA2D0E}">
      <dgm:prSet phldrT="[Texto]" custT="1"/>
      <dgm:spPr/>
      <dgm:t>
        <a:bodyPr/>
        <a:lstStyle/>
        <a:p>
          <a:r>
            <a:rPr lang="es-DO" sz="2000" dirty="0" smtClean="0"/>
            <a:t>CENTRO DE COSTO</a:t>
          </a:r>
          <a:endParaRPr lang="es-DO" sz="2000" dirty="0"/>
        </a:p>
      </dgm:t>
    </dgm:pt>
    <dgm:pt modelId="{35A06B51-9A07-4040-A845-E71564DD3D79}" type="parTrans" cxnId="{F286172E-16DC-4348-B769-B1B34F76A3FE}">
      <dgm:prSet/>
      <dgm:spPr/>
      <dgm:t>
        <a:bodyPr/>
        <a:lstStyle/>
        <a:p>
          <a:endParaRPr lang="es-DO" dirty="0"/>
        </a:p>
      </dgm:t>
    </dgm:pt>
    <dgm:pt modelId="{BC0BE14A-ADE9-4EC0-8F99-2C79E2656343}" type="sibTrans" cxnId="{F286172E-16DC-4348-B769-B1B34F76A3FE}">
      <dgm:prSet/>
      <dgm:spPr/>
      <dgm:t>
        <a:bodyPr/>
        <a:lstStyle/>
        <a:p>
          <a:endParaRPr lang="es-DO"/>
        </a:p>
      </dgm:t>
    </dgm:pt>
    <dgm:pt modelId="{D26FDB7E-5764-476C-B5EE-802F0474D4B0}" type="pres">
      <dgm:prSet presAssocID="{E6C2D94B-143A-44AD-A199-8BC79C0C00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DO"/>
        </a:p>
      </dgm:t>
    </dgm:pt>
    <dgm:pt modelId="{4F2792FE-A85F-4F0E-B3C3-8AD5B102CFDD}" type="pres">
      <dgm:prSet presAssocID="{8C0BFF57-1035-4E20-BB4C-2B0F3942D657}" presName="hierRoot1" presStyleCnt="0"/>
      <dgm:spPr/>
    </dgm:pt>
    <dgm:pt modelId="{DA9EF079-E121-4884-98DB-C3626D6B6EF6}" type="pres">
      <dgm:prSet presAssocID="{8C0BFF57-1035-4E20-BB4C-2B0F3942D657}" presName="composite" presStyleCnt="0"/>
      <dgm:spPr/>
    </dgm:pt>
    <dgm:pt modelId="{AED131A7-D4DF-48B5-8FA7-C589B1554A78}" type="pres">
      <dgm:prSet presAssocID="{8C0BFF57-1035-4E20-BB4C-2B0F3942D657}" presName="background" presStyleLbl="node0" presStyleIdx="0" presStyleCnt="1"/>
      <dgm:spPr/>
    </dgm:pt>
    <dgm:pt modelId="{7B84439F-7FED-459E-9C7D-7607056B45A6}" type="pres">
      <dgm:prSet presAssocID="{8C0BFF57-1035-4E20-BB4C-2B0F3942D65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6FFB5C1B-53E7-4540-85BD-A79A0313B17D}" type="pres">
      <dgm:prSet presAssocID="{8C0BFF57-1035-4E20-BB4C-2B0F3942D657}" presName="hierChild2" presStyleCnt="0"/>
      <dgm:spPr/>
    </dgm:pt>
    <dgm:pt modelId="{8AA60DE5-D236-49B6-8E81-98F9773FB771}" type="pres">
      <dgm:prSet presAssocID="{2ABAD583-FCE7-49BA-B588-888C1A56738F}" presName="Name10" presStyleLbl="parChTrans1D2" presStyleIdx="0" presStyleCnt="2"/>
      <dgm:spPr/>
      <dgm:t>
        <a:bodyPr/>
        <a:lstStyle/>
        <a:p>
          <a:endParaRPr lang="es-DO"/>
        </a:p>
      </dgm:t>
    </dgm:pt>
    <dgm:pt modelId="{64F01181-A3A9-4B54-832A-C70BE03FDB45}" type="pres">
      <dgm:prSet presAssocID="{C014B663-F532-4530-B1C3-440C122BD6EF}" presName="hierRoot2" presStyleCnt="0"/>
      <dgm:spPr/>
    </dgm:pt>
    <dgm:pt modelId="{B869EA05-B05C-4F2B-8E9B-FA7841F31A4E}" type="pres">
      <dgm:prSet presAssocID="{C014B663-F532-4530-B1C3-440C122BD6EF}" presName="composite2" presStyleCnt="0"/>
      <dgm:spPr/>
    </dgm:pt>
    <dgm:pt modelId="{187B8A42-2A04-446F-AA65-AE7E127F0020}" type="pres">
      <dgm:prSet presAssocID="{C014B663-F532-4530-B1C3-440C122BD6EF}" presName="background2" presStyleLbl="node2" presStyleIdx="0" presStyleCnt="2"/>
      <dgm:spPr/>
    </dgm:pt>
    <dgm:pt modelId="{03D9E68C-EF52-4C20-A52C-759FE1CEFB6F}" type="pres">
      <dgm:prSet presAssocID="{C014B663-F532-4530-B1C3-440C122BD6E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83C05934-53EB-4838-B6CE-16C6805F9DA0}" type="pres">
      <dgm:prSet presAssocID="{C014B663-F532-4530-B1C3-440C122BD6EF}" presName="hierChild3" presStyleCnt="0"/>
      <dgm:spPr/>
    </dgm:pt>
    <dgm:pt modelId="{5F2A6E37-36E0-41E5-BE78-5A9F2BC191E2}" type="pres">
      <dgm:prSet presAssocID="{E0424A2D-D648-479B-9994-7DE0403EA883}" presName="Name17" presStyleLbl="parChTrans1D3" presStyleIdx="0" presStyleCnt="3"/>
      <dgm:spPr/>
      <dgm:t>
        <a:bodyPr/>
        <a:lstStyle/>
        <a:p>
          <a:endParaRPr lang="es-DO"/>
        </a:p>
      </dgm:t>
    </dgm:pt>
    <dgm:pt modelId="{E7321750-AEE9-4517-A24F-D5A1BDBEEF6E}" type="pres">
      <dgm:prSet presAssocID="{DA48E7AA-40CB-46D6-BC54-9D596D260A8F}" presName="hierRoot3" presStyleCnt="0"/>
      <dgm:spPr/>
    </dgm:pt>
    <dgm:pt modelId="{4989AC9A-0BCD-4D9E-89F7-3A6141B7F457}" type="pres">
      <dgm:prSet presAssocID="{DA48E7AA-40CB-46D6-BC54-9D596D260A8F}" presName="composite3" presStyleCnt="0"/>
      <dgm:spPr/>
    </dgm:pt>
    <dgm:pt modelId="{40E7F149-B383-4EE3-A82C-C520B3AA1E33}" type="pres">
      <dgm:prSet presAssocID="{DA48E7AA-40CB-46D6-BC54-9D596D260A8F}" presName="background3" presStyleLbl="node3" presStyleIdx="0" presStyleCnt="3"/>
      <dgm:spPr/>
    </dgm:pt>
    <dgm:pt modelId="{8BDD927E-BC2A-4604-8C48-FFF0BA2DB1CE}" type="pres">
      <dgm:prSet presAssocID="{DA48E7AA-40CB-46D6-BC54-9D596D260A8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A58A43CA-F753-4C1F-9199-834FDD4509F5}" type="pres">
      <dgm:prSet presAssocID="{DA48E7AA-40CB-46D6-BC54-9D596D260A8F}" presName="hierChild4" presStyleCnt="0"/>
      <dgm:spPr/>
    </dgm:pt>
    <dgm:pt modelId="{F9B5B8C8-1D4E-4795-B27B-61521F176A1A}" type="pres">
      <dgm:prSet presAssocID="{78A6F375-6095-4A66-B726-09006869D5D0}" presName="Name17" presStyleLbl="parChTrans1D3" presStyleIdx="1" presStyleCnt="3"/>
      <dgm:spPr/>
      <dgm:t>
        <a:bodyPr/>
        <a:lstStyle/>
        <a:p>
          <a:endParaRPr lang="es-DO"/>
        </a:p>
      </dgm:t>
    </dgm:pt>
    <dgm:pt modelId="{79D0089A-996A-417C-A3A2-5F33CA53F295}" type="pres">
      <dgm:prSet presAssocID="{64780B6A-BFCC-43ED-A917-1C05837F2478}" presName="hierRoot3" presStyleCnt="0"/>
      <dgm:spPr/>
    </dgm:pt>
    <dgm:pt modelId="{C60076A3-E6B0-443C-870E-22B5F39E99E2}" type="pres">
      <dgm:prSet presAssocID="{64780B6A-BFCC-43ED-A917-1C05837F2478}" presName="composite3" presStyleCnt="0"/>
      <dgm:spPr/>
    </dgm:pt>
    <dgm:pt modelId="{04F6E90F-D2C3-42C9-9F80-C76878B48F3C}" type="pres">
      <dgm:prSet presAssocID="{64780B6A-BFCC-43ED-A917-1C05837F2478}" presName="background3" presStyleLbl="node3" presStyleIdx="1" presStyleCnt="3"/>
      <dgm:spPr/>
    </dgm:pt>
    <dgm:pt modelId="{C2B4165C-0A7C-4D61-837E-980A8CA6D2B2}" type="pres">
      <dgm:prSet presAssocID="{64780B6A-BFCC-43ED-A917-1C05837F247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A965376E-0491-47F6-8F93-AEFDECF30C5B}" type="pres">
      <dgm:prSet presAssocID="{64780B6A-BFCC-43ED-A917-1C05837F2478}" presName="hierChild4" presStyleCnt="0"/>
      <dgm:spPr/>
    </dgm:pt>
    <dgm:pt modelId="{BF606308-B2F8-421A-AE30-A149851B9EEE}" type="pres">
      <dgm:prSet presAssocID="{411461A1-5D3C-4FE0-B7FF-18269FA4E5EC}" presName="Name10" presStyleLbl="parChTrans1D2" presStyleIdx="1" presStyleCnt="2"/>
      <dgm:spPr/>
      <dgm:t>
        <a:bodyPr/>
        <a:lstStyle/>
        <a:p>
          <a:endParaRPr lang="es-DO"/>
        </a:p>
      </dgm:t>
    </dgm:pt>
    <dgm:pt modelId="{B874E394-636E-4475-8F7A-374BE27F3855}" type="pres">
      <dgm:prSet presAssocID="{A5B8C866-37AC-4FC5-8D67-E5C763C49280}" presName="hierRoot2" presStyleCnt="0"/>
      <dgm:spPr/>
    </dgm:pt>
    <dgm:pt modelId="{C308521A-283F-4D72-8EC1-7C3AADA0312E}" type="pres">
      <dgm:prSet presAssocID="{A5B8C866-37AC-4FC5-8D67-E5C763C49280}" presName="composite2" presStyleCnt="0"/>
      <dgm:spPr/>
    </dgm:pt>
    <dgm:pt modelId="{6DEC9B5C-08A1-46E4-AC7C-38FAE1BE3416}" type="pres">
      <dgm:prSet presAssocID="{A5B8C866-37AC-4FC5-8D67-E5C763C49280}" presName="background2" presStyleLbl="node2" presStyleIdx="1" presStyleCnt="2"/>
      <dgm:spPr/>
    </dgm:pt>
    <dgm:pt modelId="{260EEA79-7777-4715-AD51-AA0518972584}" type="pres">
      <dgm:prSet presAssocID="{A5B8C866-37AC-4FC5-8D67-E5C763C4928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E4D5E2FA-45C7-4E3B-824A-777405206657}" type="pres">
      <dgm:prSet presAssocID="{A5B8C866-37AC-4FC5-8D67-E5C763C49280}" presName="hierChild3" presStyleCnt="0"/>
      <dgm:spPr/>
    </dgm:pt>
    <dgm:pt modelId="{827E4E7C-4B82-4CAE-9E2F-BF9601E2671A}" type="pres">
      <dgm:prSet presAssocID="{35A06B51-9A07-4040-A845-E71564DD3D79}" presName="Name17" presStyleLbl="parChTrans1D3" presStyleIdx="2" presStyleCnt="3"/>
      <dgm:spPr/>
      <dgm:t>
        <a:bodyPr/>
        <a:lstStyle/>
        <a:p>
          <a:endParaRPr lang="es-DO"/>
        </a:p>
      </dgm:t>
    </dgm:pt>
    <dgm:pt modelId="{8EE56504-5628-418B-9CBA-20004D4C2DF0}" type="pres">
      <dgm:prSet presAssocID="{DAAC11B2-003F-4D75-A8BE-5208EEBA2D0E}" presName="hierRoot3" presStyleCnt="0"/>
      <dgm:spPr/>
    </dgm:pt>
    <dgm:pt modelId="{83E6FB6F-757F-42B4-96B6-49531322FAD5}" type="pres">
      <dgm:prSet presAssocID="{DAAC11B2-003F-4D75-A8BE-5208EEBA2D0E}" presName="composite3" presStyleCnt="0"/>
      <dgm:spPr/>
    </dgm:pt>
    <dgm:pt modelId="{7986E6E8-F563-4C33-910F-5A64047B4302}" type="pres">
      <dgm:prSet presAssocID="{DAAC11B2-003F-4D75-A8BE-5208EEBA2D0E}" presName="background3" presStyleLbl="node3" presStyleIdx="2" presStyleCnt="3"/>
      <dgm:spPr/>
    </dgm:pt>
    <dgm:pt modelId="{93983E52-18C7-47B2-A74B-FBBA60E84835}" type="pres">
      <dgm:prSet presAssocID="{DAAC11B2-003F-4D75-A8BE-5208EEBA2D0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2CB9F56A-582D-4E97-BFC9-46E984CE92C4}" type="pres">
      <dgm:prSet presAssocID="{DAAC11B2-003F-4D75-A8BE-5208EEBA2D0E}" presName="hierChild4" presStyleCnt="0"/>
      <dgm:spPr/>
    </dgm:pt>
  </dgm:ptLst>
  <dgm:cxnLst>
    <dgm:cxn modelId="{F6AE504D-226C-4CEF-A494-61705FE39783}" srcId="{8C0BFF57-1035-4E20-BB4C-2B0F3942D657}" destId="{A5B8C866-37AC-4FC5-8D67-E5C763C49280}" srcOrd="1" destOrd="0" parTransId="{411461A1-5D3C-4FE0-B7FF-18269FA4E5EC}" sibTransId="{90FDB6A5-C738-47EE-980E-A399D8CCC548}"/>
    <dgm:cxn modelId="{AF76E3FE-882E-436E-B53E-5E24B57CA6FE}" type="presOf" srcId="{78A6F375-6095-4A66-B726-09006869D5D0}" destId="{F9B5B8C8-1D4E-4795-B27B-61521F176A1A}" srcOrd="0" destOrd="0" presId="urn:microsoft.com/office/officeart/2005/8/layout/hierarchy1"/>
    <dgm:cxn modelId="{3BE1E18E-2369-4A89-9F5E-E19B844BD4BE}" type="presOf" srcId="{35A06B51-9A07-4040-A845-E71564DD3D79}" destId="{827E4E7C-4B82-4CAE-9E2F-BF9601E2671A}" srcOrd="0" destOrd="0" presId="urn:microsoft.com/office/officeart/2005/8/layout/hierarchy1"/>
    <dgm:cxn modelId="{A6F8F7D7-DC49-4606-9BA3-825AA1F92BB9}" srcId="{C014B663-F532-4530-B1C3-440C122BD6EF}" destId="{DA48E7AA-40CB-46D6-BC54-9D596D260A8F}" srcOrd="0" destOrd="0" parTransId="{E0424A2D-D648-479B-9994-7DE0403EA883}" sibTransId="{6C537057-E604-4B8C-BA6F-6ED53CD2C774}"/>
    <dgm:cxn modelId="{71F20358-B311-4158-B00F-08F5C83C730A}" type="presOf" srcId="{E0424A2D-D648-479B-9994-7DE0403EA883}" destId="{5F2A6E37-36E0-41E5-BE78-5A9F2BC191E2}" srcOrd="0" destOrd="0" presId="urn:microsoft.com/office/officeart/2005/8/layout/hierarchy1"/>
    <dgm:cxn modelId="{502FFE41-C5EF-4BD0-8308-48F043167B99}" srcId="{C014B663-F532-4530-B1C3-440C122BD6EF}" destId="{64780B6A-BFCC-43ED-A917-1C05837F2478}" srcOrd="1" destOrd="0" parTransId="{78A6F375-6095-4A66-B726-09006869D5D0}" sibTransId="{F6B853D1-29EE-4E1D-9771-83FE0E773E1A}"/>
    <dgm:cxn modelId="{A61D2ED7-791E-4F3A-80A7-BCAA89E9E565}" srcId="{E6C2D94B-143A-44AD-A199-8BC79C0C00BC}" destId="{8C0BFF57-1035-4E20-BB4C-2B0F3942D657}" srcOrd="0" destOrd="0" parTransId="{51C28BF5-76BB-41E4-9C27-A02AAA49672C}" sibTransId="{9A49F893-0490-4383-82FE-BA41553FFB35}"/>
    <dgm:cxn modelId="{F1DAB579-77B9-421A-A23A-457AB626940F}" type="presOf" srcId="{411461A1-5D3C-4FE0-B7FF-18269FA4E5EC}" destId="{BF606308-B2F8-421A-AE30-A149851B9EEE}" srcOrd="0" destOrd="0" presId="urn:microsoft.com/office/officeart/2005/8/layout/hierarchy1"/>
    <dgm:cxn modelId="{C61C7F78-9917-4C22-8F9F-5107766DE416}" type="presOf" srcId="{8C0BFF57-1035-4E20-BB4C-2B0F3942D657}" destId="{7B84439F-7FED-459E-9C7D-7607056B45A6}" srcOrd="0" destOrd="0" presId="urn:microsoft.com/office/officeart/2005/8/layout/hierarchy1"/>
    <dgm:cxn modelId="{0CF9F78D-3A13-4B07-AEFA-73DC6D707D83}" type="presOf" srcId="{2ABAD583-FCE7-49BA-B588-888C1A56738F}" destId="{8AA60DE5-D236-49B6-8E81-98F9773FB771}" srcOrd="0" destOrd="0" presId="urn:microsoft.com/office/officeart/2005/8/layout/hierarchy1"/>
    <dgm:cxn modelId="{CACBD9A3-F744-4A2C-82D5-8069C0FA04DC}" srcId="{8C0BFF57-1035-4E20-BB4C-2B0F3942D657}" destId="{C014B663-F532-4530-B1C3-440C122BD6EF}" srcOrd="0" destOrd="0" parTransId="{2ABAD583-FCE7-49BA-B588-888C1A56738F}" sibTransId="{738839FD-FB32-4174-B844-90669692889B}"/>
    <dgm:cxn modelId="{CBDABCCA-EE05-461D-8FC2-8B4294172D8C}" type="presOf" srcId="{64780B6A-BFCC-43ED-A917-1C05837F2478}" destId="{C2B4165C-0A7C-4D61-837E-980A8CA6D2B2}" srcOrd="0" destOrd="0" presId="urn:microsoft.com/office/officeart/2005/8/layout/hierarchy1"/>
    <dgm:cxn modelId="{F286172E-16DC-4348-B769-B1B34F76A3FE}" srcId="{A5B8C866-37AC-4FC5-8D67-E5C763C49280}" destId="{DAAC11B2-003F-4D75-A8BE-5208EEBA2D0E}" srcOrd="0" destOrd="0" parTransId="{35A06B51-9A07-4040-A845-E71564DD3D79}" sibTransId="{BC0BE14A-ADE9-4EC0-8F99-2C79E2656343}"/>
    <dgm:cxn modelId="{6045D94F-961E-4190-A103-211B6870BD1E}" type="presOf" srcId="{DAAC11B2-003F-4D75-A8BE-5208EEBA2D0E}" destId="{93983E52-18C7-47B2-A74B-FBBA60E84835}" srcOrd="0" destOrd="0" presId="urn:microsoft.com/office/officeart/2005/8/layout/hierarchy1"/>
    <dgm:cxn modelId="{860F0929-A3E5-4FD5-88E7-B1CFB3A08C46}" type="presOf" srcId="{A5B8C866-37AC-4FC5-8D67-E5C763C49280}" destId="{260EEA79-7777-4715-AD51-AA0518972584}" srcOrd="0" destOrd="0" presId="urn:microsoft.com/office/officeart/2005/8/layout/hierarchy1"/>
    <dgm:cxn modelId="{2264D524-ADDA-414B-8DE2-342657F35494}" type="presOf" srcId="{E6C2D94B-143A-44AD-A199-8BC79C0C00BC}" destId="{D26FDB7E-5764-476C-B5EE-802F0474D4B0}" srcOrd="0" destOrd="0" presId="urn:microsoft.com/office/officeart/2005/8/layout/hierarchy1"/>
    <dgm:cxn modelId="{9FCC9453-16E6-478F-8B66-A2A195E8F3BA}" type="presOf" srcId="{C014B663-F532-4530-B1C3-440C122BD6EF}" destId="{03D9E68C-EF52-4C20-A52C-759FE1CEFB6F}" srcOrd="0" destOrd="0" presId="urn:microsoft.com/office/officeart/2005/8/layout/hierarchy1"/>
    <dgm:cxn modelId="{F579551D-6640-46FB-B4C7-E664E3510063}" type="presOf" srcId="{DA48E7AA-40CB-46D6-BC54-9D596D260A8F}" destId="{8BDD927E-BC2A-4604-8C48-FFF0BA2DB1CE}" srcOrd="0" destOrd="0" presId="urn:microsoft.com/office/officeart/2005/8/layout/hierarchy1"/>
    <dgm:cxn modelId="{1ED2AFE2-7E12-462A-8059-56836037775B}" type="presParOf" srcId="{D26FDB7E-5764-476C-B5EE-802F0474D4B0}" destId="{4F2792FE-A85F-4F0E-B3C3-8AD5B102CFDD}" srcOrd="0" destOrd="0" presId="urn:microsoft.com/office/officeart/2005/8/layout/hierarchy1"/>
    <dgm:cxn modelId="{17836BC5-21EA-4466-9B18-7F45B0C06093}" type="presParOf" srcId="{4F2792FE-A85F-4F0E-B3C3-8AD5B102CFDD}" destId="{DA9EF079-E121-4884-98DB-C3626D6B6EF6}" srcOrd="0" destOrd="0" presId="urn:microsoft.com/office/officeart/2005/8/layout/hierarchy1"/>
    <dgm:cxn modelId="{73184526-1AEE-4B6F-B702-243EBE990F49}" type="presParOf" srcId="{DA9EF079-E121-4884-98DB-C3626D6B6EF6}" destId="{AED131A7-D4DF-48B5-8FA7-C589B1554A78}" srcOrd="0" destOrd="0" presId="urn:microsoft.com/office/officeart/2005/8/layout/hierarchy1"/>
    <dgm:cxn modelId="{9867426F-965B-4C7B-BFB4-3F6B330C385B}" type="presParOf" srcId="{DA9EF079-E121-4884-98DB-C3626D6B6EF6}" destId="{7B84439F-7FED-459E-9C7D-7607056B45A6}" srcOrd="1" destOrd="0" presId="urn:microsoft.com/office/officeart/2005/8/layout/hierarchy1"/>
    <dgm:cxn modelId="{5E6F5240-3E88-4CBF-8B23-9FED31A0F57E}" type="presParOf" srcId="{4F2792FE-A85F-4F0E-B3C3-8AD5B102CFDD}" destId="{6FFB5C1B-53E7-4540-85BD-A79A0313B17D}" srcOrd="1" destOrd="0" presId="urn:microsoft.com/office/officeart/2005/8/layout/hierarchy1"/>
    <dgm:cxn modelId="{EC87F124-D31E-45C1-BCE2-C31C44A710F5}" type="presParOf" srcId="{6FFB5C1B-53E7-4540-85BD-A79A0313B17D}" destId="{8AA60DE5-D236-49B6-8E81-98F9773FB771}" srcOrd="0" destOrd="0" presId="urn:microsoft.com/office/officeart/2005/8/layout/hierarchy1"/>
    <dgm:cxn modelId="{89B14FDB-4453-44BB-B029-8724A9B91535}" type="presParOf" srcId="{6FFB5C1B-53E7-4540-85BD-A79A0313B17D}" destId="{64F01181-A3A9-4B54-832A-C70BE03FDB45}" srcOrd="1" destOrd="0" presId="urn:microsoft.com/office/officeart/2005/8/layout/hierarchy1"/>
    <dgm:cxn modelId="{BC3AB154-3B1C-46D0-B918-F474B82C27B7}" type="presParOf" srcId="{64F01181-A3A9-4B54-832A-C70BE03FDB45}" destId="{B869EA05-B05C-4F2B-8E9B-FA7841F31A4E}" srcOrd="0" destOrd="0" presId="urn:microsoft.com/office/officeart/2005/8/layout/hierarchy1"/>
    <dgm:cxn modelId="{7B069BBB-13AD-475A-A750-373D8EDD1F7C}" type="presParOf" srcId="{B869EA05-B05C-4F2B-8E9B-FA7841F31A4E}" destId="{187B8A42-2A04-446F-AA65-AE7E127F0020}" srcOrd="0" destOrd="0" presId="urn:microsoft.com/office/officeart/2005/8/layout/hierarchy1"/>
    <dgm:cxn modelId="{6A7D5123-30D7-4901-B80C-728A89B257BB}" type="presParOf" srcId="{B869EA05-B05C-4F2B-8E9B-FA7841F31A4E}" destId="{03D9E68C-EF52-4C20-A52C-759FE1CEFB6F}" srcOrd="1" destOrd="0" presId="urn:microsoft.com/office/officeart/2005/8/layout/hierarchy1"/>
    <dgm:cxn modelId="{ED82BCFB-67DB-4FE7-A5A7-CCE56B014245}" type="presParOf" srcId="{64F01181-A3A9-4B54-832A-C70BE03FDB45}" destId="{83C05934-53EB-4838-B6CE-16C6805F9DA0}" srcOrd="1" destOrd="0" presId="urn:microsoft.com/office/officeart/2005/8/layout/hierarchy1"/>
    <dgm:cxn modelId="{FB22A065-AE13-469E-8368-B69FADAD7DD9}" type="presParOf" srcId="{83C05934-53EB-4838-B6CE-16C6805F9DA0}" destId="{5F2A6E37-36E0-41E5-BE78-5A9F2BC191E2}" srcOrd="0" destOrd="0" presId="urn:microsoft.com/office/officeart/2005/8/layout/hierarchy1"/>
    <dgm:cxn modelId="{6EFEB784-9AE7-41A5-8E64-1F05E190BE8D}" type="presParOf" srcId="{83C05934-53EB-4838-B6CE-16C6805F9DA0}" destId="{E7321750-AEE9-4517-A24F-D5A1BDBEEF6E}" srcOrd="1" destOrd="0" presId="urn:microsoft.com/office/officeart/2005/8/layout/hierarchy1"/>
    <dgm:cxn modelId="{4A6B6439-99ED-4D37-BD66-AAE2B59B4B0B}" type="presParOf" srcId="{E7321750-AEE9-4517-A24F-D5A1BDBEEF6E}" destId="{4989AC9A-0BCD-4D9E-89F7-3A6141B7F457}" srcOrd="0" destOrd="0" presId="urn:microsoft.com/office/officeart/2005/8/layout/hierarchy1"/>
    <dgm:cxn modelId="{7AAE76BB-9B57-4C9B-ADA0-2C48DE8FA190}" type="presParOf" srcId="{4989AC9A-0BCD-4D9E-89F7-3A6141B7F457}" destId="{40E7F149-B383-4EE3-A82C-C520B3AA1E33}" srcOrd="0" destOrd="0" presId="urn:microsoft.com/office/officeart/2005/8/layout/hierarchy1"/>
    <dgm:cxn modelId="{CE53A5A1-F871-4128-A6EC-29E3E2D2DFA3}" type="presParOf" srcId="{4989AC9A-0BCD-4D9E-89F7-3A6141B7F457}" destId="{8BDD927E-BC2A-4604-8C48-FFF0BA2DB1CE}" srcOrd="1" destOrd="0" presId="urn:microsoft.com/office/officeart/2005/8/layout/hierarchy1"/>
    <dgm:cxn modelId="{109724B0-5F5F-4185-BD51-3DA07FD7666E}" type="presParOf" srcId="{E7321750-AEE9-4517-A24F-D5A1BDBEEF6E}" destId="{A58A43CA-F753-4C1F-9199-834FDD4509F5}" srcOrd="1" destOrd="0" presId="urn:microsoft.com/office/officeart/2005/8/layout/hierarchy1"/>
    <dgm:cxn modelId="{D58DD300-3FFB-499B-9FC6-E618EC4147C4}" type="presParOf" srcId="{83C05934-53EB-4838-B6CE-16C6805F9DA0}" destId="{F9B5B8C8-1D4E-4795-B27B-61521F176A1A}" srcOrd="2" destOrd="0" presId="urn:microsoft.com/office/officeart/2005/8/layout/hierarchy1"/>
    <dgm:cxn modelId="{ABF0B303-5241-44E8-B4D2-199CEAACB4CC}" type="presParOf" srcId="{83C05934-53EB-4838-B6CE-16C6805F9DA0}" destId="{79D0089A-996A-417C-A3A2-5F33CA53F295}" srcOrd="3" destOrd="0" presId="urn:microsoft.com/office/officeart/2005/8/layout/hierarchy1"/>
    <dgm:cxn modelId="{15865B22-2E3C-4F85-A07E-3E9AB1E5418B}" type="presParOf" srcId="{79D0089A-996A-417C-A3A2-5F33CA53F295}" destId="{C60076A3-E6B0-443C-870E-22B5F39E99E2}" srcOrd="0" destOrd="0" presId="urn:microsoft.com/office/officeart/2005/8/layout/hierarchy1"/>
    <dgm:cxn modelId="{2ED72C88-8E9F-4579-8C70-34024FD51D3C}" type="presParOf" srcId="{C60076A3-E6B0-443C-870E-22B5F39E99E2}" destId="{04F6E90F-D2C3-42C9-9F80-C76878B48F3C}" srcOrd="0" destOrd="0" presId="urn:microsoft.com/office/officeart/2005/8/layout/hierarchy1"/>
    <dgm:cxn modelId="{0BBC79BC-B76D-426F-9C12-AD0217269015}" type="presParOf" srcId="{C60076A3-E6B0-443C-870E-22B5F39E99E2}" destId="{C2B4165C-0A7C-4D61-837E-980A8CA6D2B2}" srcOrd="1" destOrd="0" presId="urn:microsoft.com/office/officeart/2005/8/layout/hierarchy1"/>
    <dgm:cxn modelId="{8251F977-29FC-4750-8DE9-F044E240803B}" type="presParOf" srcId="{79D0089A-996A-417C-A3A2-5F33CA53F295}" destId="{A965376E-0491-47F6-8F93-AEFDECF30C5B}" srcOrd="1" destOrd="0" presId="urn:microsoft.com/office/officeart/2005/8/layout/hierarchy1"/>
    <dgm:cxn modelId="{2AE17F1A-1FEF-4969-99E4-40320DC2A263}" type="presParOf" srcId="{6FFB5C1B-53E7-4540-85BD-A79A0313B17D}" destId="{BF606308-B2F8-421A-AE30-A149851B9EEE}" srcOrd="2" destOrd="0" presId="urn:microsoft.com/office/officeart/2005/8/layout/hierarchy1"/>
    <dgm:cxn modelId="{BDE303E8-6ECB-428D-B9AD-8224E5522CA9}" type="presParOf" srcId="{6FFB5C1B-53E7-4540-85BD-A79A0313B17D}" destId="{B874E394-636E-4475-8F7A-374BE27F3855}" srcOrd="3" destOrd="0" presId="urn:microsoft.com/office/officeart/2005/8/layout/hierarchy1"/>
    <dgm:cxn modelId="{A0671331-37C3-4B92-91A9-587BBBAF7413}" type="presParOf" srcId="{B874E394-636E-4475-8F7A-374BE27F3855}" destId="{C308521A-283F-4D72-8EC1-7C3AADA0312E}" srcOrd="0" destOrd="0" presId="urn:microsoft.com/office/officeart/2005/8/layout/hierarchy1"/>
    <dgm:cxn modelId="{BFA0C3F5-FB72-4127-B8D2-0189AF99E083}" type="presParOf" srcId="{C308521A-283F-4D72-8EC1-7C3AADA0312E}" destId="{6DEC9B5C-08A1-46E4-AC7C-38FAE1BE3416}" srcOrd="0" destOrd="0" presId="urn:microsoft.com/office/officeart/2005/8/layout/hierarchy1"/>
    <dgm:cxn modelId="{C12943DB-6452-4397-BCAC-1A1A4DB1D8B1}" type="presParOf" srcId="{C308521A-283F-4D72-8EC1-7C3AADA0312E}" destId="{260EEA79-7777-4715-AD51-AA0518972584}" srcOrd="1" destOrd="0" presId="urn:microsoft.com/office/officeart/2005/8/layout/hierarchy1"/>
    <dgm:cxn modelId="{AB190F97-5FFB-4328-931F-731257E2B43F}" type="presParOf" srcId="{B874E394-636E-4475-8F7A-374BE27F3855}" destId="{E4D5E2FA-45C7-4E3B-824A-777405206657}" srcOrd="1" destOrd="0" presId="urn:microsoft.com/office/officeart/2005/8/layout/hierarchy1"/>
    <dgm:cxn modelId="{EAEB6206-0CD0-4BE7-9D71-46947C4A1978}" type="presParOf" srcId="{E4D5E2FA-45C7-4E3B-824A-777405206657}" destId="{827E4E7C-4B82-4CAE-9E2F-BF9601E2671A}" srcOrd="0" destOrd="0" presId="urn:microsoft.com/office/officeart/2005/8/layout/hierarchy1"/>
    <dgm:cxn modelId="{42370223-EF6B-4309-B5D8-AE9CF22B275F}" type="presParOf" srcId="{E4D5E2FA-45C7-4E3B-824A-777405206657}" destId="{8EE56504-5628-418B-9CBA-20004D4C2DF0}" srcOrd="1" destOrd="0" presId="urn:microsoft.com/office/officeart/2005/8/layout/hierarchy1"/>
    <dgm:cxn modelId="{460E9627-93C2-40A7-93CC-FB829150E6B1}" type="presParOf" srcId="{8EE56504-5628-418B-9CBA-20004D4C2DF0}" destId="{83E6FB6F-757F-42B4-96B6-49531322FAD5}" srcOrd="0" destOrd="0" presId="urn:microsoft.com/office/officeart/2005/8/layout/hierarchy1"/>
    <dgm:cxn modelId="{2CF786AF-E766-433D-9691-08053F060336}" type="presParOf" srcId="{83E6FB6F-757F-42B4-96B6-49531322FAD5}" destId="{7986E6E8-F563-4C33-910F-5A64047B4302}" srcOrd="0" destOrd="0" presId="urn:microsoft.com/office/officeart/2005/8/layout/hierarchy1"/>
    <dgm:cxn modelId="{F8F84A17-CED0-4410-8E0E-666A9D72496D}" type="presParOf" srcId="{83E6FB6F-757F-42B4-96B6-49531322FAD5}" destId="{93983E52-18C7-47B2-A74B-FBBA60E84835}" srcOrd="1" destOrd="0" presId="urn:microsoft.com/office/officeart/2005/8/layout/hierarchy1"/>
    <dgm:cxn modelId="{AAD05794-221D-464B-9B85-5E6510EB0D2B}" type="presParOf" srcId="{8EE56504-5628-418B-9CBA-20004D4C2DF0}" destId="{2CB9F56A-582D-4E97-BFC9-46E984CE92C4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05FAD3-ECD0-4FF4-B03F-F70714BAF9E0}" type="doc">
      <dgm:prSet loTypeId="urn:microsoft.com/office/officeart/2005/8/layout/cycle7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DO"/>
        </a:p>
      </dgm:t>
    </dgm:pt>
    <dgm:pt modelId="{CB3E60B9-ACCD-4F11-AD0D-BC826C14B85C}">
      <dgm:prSet phldrT="[Texto]" custT="1"/>
      <dgm:spPr/>
      <dgm:t>
        <a:bodyPr/>
        <a:lstStyle/>
        <a:p>
          <a:r>
            <a:rPr lang="es-DO" sz="2800" dirty="0" smtClean="0"/>
            <a:t>Centro de costos principales</a:t>
          </a:r>
          <a:endParaRPr lang="es-DO" sz="2800" dirty="0"/>
        </a:p>
      </dgm:t>
    </dgm:pt>
    <dgm:pt modelId="{5C88E328-5F1A-4FE1-98F2-B3A1CC10C9BD}" type="parTrans" cxnId="{92CFC812-9AB2-4036-A778-EAEEF46C7F3F}">
      <dgm:prSet/>
      <dgm:spPr/>
      <dgm:t>
        <a:bodyPr/>
        <a:lstStyle/>
        <a:p>
          <a:endParaRPr lang="es-DO"/>
        </a:p>
      </dgm:t>
    </dgm:pt>
    <dgm:pt modelId="{0FF9607F-175D-4DAC-9D93-05D64B9E0322}" type="sibTrans" cxnId="{92CFC812-9AB2-4036-A778-EAEEF46C7F3F}">
      <dgm:prSet/>
      <dgm:spPr/>
      <dgm:t>
        <a:bodyPr/>
        <a:lstStyle/>
        <a:p>
          <a:endParaRPr lang="es-DO" dirty="0"/>
        </a:p>
      </dgm:t>
    </dgm:pt>
    <dgm:pt modelId="{C3DBBD1B-5CCB-4C6C-960A-4D24C2E7142C}">
      <dgm:prSet phldrT="[Texto]" custT="1"/>
      <dgm:spPr/>
      <dgm:t>
        <a:bodyPr/>
        <a:lstStyle/>
        <a:p>
          <a:r>
            <a:rPr lang="es-DO" sz="2800" dirty="0" smtClean="0"/>
            <a:t>Centro de costos auxiliares centrales</a:t>
          </a:r>
          <a:endParaRPr lang="es-DO" sz="2800" dirty="0"/>
        </a:p>
      </dgm:t>
    </dgm:pt>
    <dgm:pt modelId="{4DA1AF7B-4610-4F81-B264-EBC72D1C906F}" type="parTrans" cxnId="{86FCE4AA-9908-4008-B462-57B9D471458E}">
      <dgm:prSet/>
      <dgm:spPr/>
      <dgm:t>
        <a:bodyPr/>
        <a:lstStyle/>
        <a:p>
          <a:endParaRPr lang="es-DO"/>
        </a:p>
      </dgm:t>
    </dgm:pt>
    <dgm:pt modelId="{B17EADE5-C17E-47E3-81AE-D61A25629C2C}" type="sibTrans" cxnId="{86FCE4AA-9908-4008-B462-57B9D471458E}">
      <dgm:prSet/>
      <dgm:spPr/>
      <dgm:t>
        <a:bodyPr/>
        <a:lstStyle/>
        <a:p>
          <a:endParaRPr lang="es-DO" dirty="0"/>
        </a:p>
      </dgm:t>
    </dgm:pt>
    <dgm:pt modelId="{59AF4D32-17B6-405E-A32F-B57B1C56A39E}">
      <dgm:prSet phldrT="[Texto]" custT="1"/>
      <dgm:spPr/>
      <dgm:t>
        <a:bodyPr/>
        <a:lstStyle/>
        <a:p>
          <a:r>
            <a:rPr lang="es-DO" sz="2800" dirty="0" smtClean="0"/>
            <a:t>Centro de costos auxiliares</a:t>
          </a:r>
          <a:endParaRPr lang="es-DO" sz="2800" dirty="0"/>
        </a:p>
      </dgm:t>
    </dgm:pt>
    <dgm:pt modelId="{130BF4A4-1061-442F-B653-112E6C2ADF14}" type="parTrans" cxnId="{943F00C6-9CEA-40C7-9E9E-0B70ED35BF15}">
      <dgm:prSet/>
      <dgm:spPr/>
      <dgm:t>
        <a:bodyPr/>
        <a:lstStyle/>
        <a:p>
          <a:endParaRPr lang="es-DO"/>
        </a:p>
      </dgm:t>
    </dgm:pt>
    <dgm:pt modelId="{F95BC805-3672-4FBF-A3C1-6004E12B2386}" type="sibTrans" cxnId="{943F00C6-9CEA-40C7-9E9E-0B70ED35BF15}">
      <dgm:prSet/>
      <dgm:spPr/>
      <dgm:t>
        <a:bodyPr/>
        <a:lstStyle/>
        <a:p>
          <a:endParaRPr lang="es-DO" dirty="0"/>
        </a:p>
      </dgm:t>
    </dgm:pt>
    <dgm:pt modelId="{951A19F2-A8EF-41DE-BB35-3DC2A6A49E27}" type="pres">
      <dgm:prSet presAssocID="{CD05FAD3-ECD0-4FF4-B03F-F70714BAF9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28E31B9D-9015-482A-9525-770D6C8BFB69}" type="pres">
      <dgm:prSet presAssocID="{CB3E60B9-ACCD-4F11-AD0D-BC826C14B85C}" presName="node" presStyleLbl="node1" presStyleIdx="0" presStyleCnt="3" custScaleX="119677" custScaleY="140559" custRadScaleRad="83970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60ADA940-46D6-4FDE-B45C-B0B0DD51D541}" type="pres">
      <dgm:prSet presAssocID="{0FF9607F-175D-4DAC-9D93-05D64B9E0322}" presName="sibTrans" presStyleLbl="sibTrans2D1" presStyleIdx="0" presStyleCnt="3"/>
      <dgm:spPr/>
      <dgm:t>
        <a:bodyPr/>
        <a:lstStyle/>
        <a:p>
          <a:endParaRPr lang="es-DO"/>
        </a:p>
      </dgm:t>
    </dgm:pt>
    <dgm:pt modelId="{4CF9F61F-A538-4F48-B508-7C4D10E895F9}" type="pres">
      <dgm:prSet presAssocID="{0FF9607F-175D-4DAC-9D93-05D64B9E0322}" presName="connectorText" presStyleLbl="sibTrans2D1" presStyleIdx="0" presStyleCnt="3"/>
      <dgm:spPr/>
      <dgm:t>
        <a:bodyPr/>
        <a:lstStyle/>
        <a:p>
          <a:endParaRPr lang="es-DO"/>
        </a:p>
      </dgm:t>
    </dgm:pt>
    <dgm:pt modelId="{933ED67F-03AD-4610-938A-89CAAF22E57A}" type="pres">
      <dgm:prSet presAssocID="{C3DBBD1B-5CCB-4C6C-960A-4D24C2E7142C}" presName="node" presStyleLbl="node1" presStyleIdx="1" presStyleCnt="3" custScaleX="111351" custScaleY="156875" custRadScaleRad="92023" custRadScaleInc="-1706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E124A0A-E749-4A39-919F-353E93D19FF2}" type="pres">
      <dgm:prSet presAssocID="{B17EADE5-C17E-47E3-81AE-D61A25629C2C}" presName="sibTrans" presStyleLbl="sibTrans2D1" presStyleIdx="1" presStyleCnt="3"/>
      <dgm:spPr/>
      <dgm:t>
        <a:bodyPr/>
        <a:lstStyle/>
        <a:p>
          <a:endParaRPr lang="es-DO"/>
        </a:p>
      </dgm:t>
    </dgm:pt>
    <dgm:pt modelId="{65131081-1522-4B3F-8F9C-0E3A0DD3CB8A}" type="pres">
      <dgm:prSet presAssocID="{B17EADE5-C17E-47E3-81AE-D61A25629C2C}" presName="connectorText" presStyleLbl="sibTrans2D1" presStyleIdx="1" presStyleCnt="3"/>
      <dgm:spPr/>
      <dgm:t>
        <a:bodyPr/>
        <a:lstStyle/>
        <a:p>
          <a:endParaRPr lang="es-DO"/>
        </a:p>
      </dgm:t>
    </dgm:pt>
    <dgm:pt modelId="{83FCF43A-FC9A-4690-8E2C-738F3446C6F4}" type="pres">
      <dgm:prSet presAssocID="{59AF4D32-17B6-405E-A32F-B57B1C56A39E}" presName="node" presStyleLbl="node1" presStyleIdx="2" presStyleCnt="3" custScaleX="111351" custScaleY="156875" custRadScaleRad="92023" custRadScaleInc="17062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91C721E-CBD4-47E7-9F9B-20A3C7B873F4}" type="pres">
      <dgm:prSet presAssocID="{F95BC805-3672-4FBF-A3C1-6004E12B2386}" presName="sibTrans" presStyleLbl="sibTrans2D1" presStyleIdx="2" presStyleCnt="3"/>
      <dgm:spPr/>
      <dgm:t>
        <a:bodyPr/>
        <a:lstStyle/>
        <a:p>
          <a:endParaRPr lang="es-DO"/>
        </a:p>
      </dgm:t>
    </dgm:pt>
    <dgm:pt modelId="{C7F5344F-AC6E-48B2-AB71-4A0F92530E61}" type="pres">
      <dgm:prSet presAssocID="{F95BC805-3672-4FBF-A3C1-6004E12B2386}" presName="connectorText" presStyleLbl="sibTrans2D1" presStyleIdx="2" presStyleCnt="3"/>
      <dgm:spPr/>
      <dgm:t>
        <a:bodyPr/>
        <a:lstStyle/>
        <a:p>
          <a:endParaRPr lang="es-DO"/>
        </a:p>
      </dgm:t>
    </dgm:pt>
  </dgm:ptLst>
  <dgm:cxnLst>
    <dgm:cxn modelId="{47647351-7021-4E0C-A66C-0CCB76BA8FAF}" type="presOf" srcId="{CD05FAD3-ECD0-4FF4-B03F-F70714BAF9E0}" destId="{951A19F2-A8EF-41DE-BB35-3DC2A6A49E27}" srcOrd="0" destOrd="0" presId="urn:microsoft.com/office/officeart/2005/8/layout/cycle7"/>
    <dgm:cxn modelId="{943F00C6-9CEA-40C7-9E9E-0B70ED35BF15}" srcId="{CD05FAD3-ECD0-4FF4-B03F-F70714BAF9E0}" destId="{59AF4D32-17B6-405E-A32F-B57B1C56A39E}" srcOrd="2" destOrd="0" parTransId="{130BF4A4-1061-442F-B653-112E6C2ADF14}" sibTransId="{F95BC805-3672-4FBF-A3C1-6004E12B2386}"/>
    <dgm:cxn modelId="{EEB0BDD2-01C2-43AF-90C7-F50E135F72E9}" type="presOf" srcId="{B17EADE5-C17E-47E3-81AE-D61A25629C2C}" destId="{DE124A0A-E749-4A39-919F-353E93D19FF2}" srcOrd="0" destOrd="0" presId="urn:microsoft.com/office/officeart/2005/8/layout/cycle7"/>
    <dgm:cxn modelId="{86FCE4AA-9908-4008-B462-57B9D471458E}" srcId="{CD05FAD3-ECD0-4FF4-B03F-F70714BAF9E0}" destId="{C3DBBD1B-5CCB-4C6C-960A-4D24C2E7142C}" srcOrd="1" destOrd="0" parTransId="{4DA1AF7B-4610-4F81-B264-EBC72D1C906F}" sibTransId="{B17EADE5-C17E-47E3-81AE-D61A25629C2C}"/>
    <dgm:cxn modelId="{32FDD15E-72EC-42C3-9798-4FDBC7F1609F}" type="presOf" srcId="{C3DBBD1B-5CCB-4C6C-960A-4D24C2E7142C}" destId="{933ED67F-03AD-4610-938A-89CAAF22E57A}" srcOrd="0" destOrd="0" presId="urn:microsoft.com/office/officeart/2005/8/layout/cycle7"/>
    <dgm:cxn modelId="{DC70C3C6-E54F-4310-8C06-1B1D6C70AE24}" type="presOf" srcId="{0FF9607F-175D-4DAC-9D93-05D64B9E0322}" destId="{60ADA940-46D6-4FDE-B45C-B0B0DD51D541}" srcOrd="0" destOrd="0" presId="urn:microsoft.com/office/officeart/2005/8/layout/cycle7"/>
    <dgm:cxn modelId="{BD546D49-ABC3-4804-BF80-A2B9072DC95C}" type="presOf" srcId="{CB3E60B9-ACCD-4F11-AD0D-BC826C14B85C}" destId="{28E31B9D-9015-482A-9525-770D6C8BFB69}" srcOrd="0" destOrd="0" presId="urn:microsoft.com/office/officeart/2005/8/layout/cycle7"/>
    <dgm:cxn modelId="{F5B235FD-AA25-48B2-9156-65AABE7C9B04}" type="presOf" srcId="{0FF9607F-175D-4DAC-9D93-05D64B9E0322}" destId="{4CF9F61F-A538-4F48-B508-7C4D10E895F9}" srcOrd="1" destOrd="0" presId="urn:microsoft.com/office/officeart/2005/8/layout/cycle7"/>
    <dgm:cxn modelId="{73DA8385-DB85-4CB6-8960-9553A124CCF1}" type="presOf" srcId="{B17EADE5-C17E-47E3-81AE-D61A25629C2C}" destId="{65131081-1522-4B3F-8F9C-0E3A0DD3CB8A}" srcOrd="1" destOrd="0" presId="urn:microsoft.com/office/officeart/2005/8/layout/cycle7"/>
    <dgm:cxn modelId="{92CFC812-9AB2-4036-A778-EAEEF46C7F3F}" srcId="{CD05FAD3-ECD0-4FF4-B03F-F70714BAF9E0}" destId="{CB3E60B9-ACCD-4F11-AD0D-BC826C14B85C}" srcOrd="0" destOrd="0" parTransId="{5C88E328-5F1A-4FE1-98F2-B3A1CC10C9BD}" sibTransId="{0FF9607F-175D-4DAC-9D93-05D64B9E0322}"/>
    <dgm:cxn modelId="{DCB3D532-9408-4FF3-9078-EA9CDD61E493}" type="presOf" srcId="{F95BC805-3672-4FBF-A3C1-6004E12B2386}" destId="{C7F5344F-AC6E-48B2-AB71-4A0F92530E61}" srcOrd="1" destOrd="0" presId="urn:microsoft.com/office/officeart/2005/8/layout/cycle7"/>
    <dgm:cxn modelId="{CFC14F97-9088-48A3-8D47-BE7631E6A58D}" type="presOf" srcId="{F95BC805-3672-4FBF-A3C1-6004E12B2386}" destId="{291C721E-CBD4-47E7-9F9B-20A3C7B873F4}" srcOrd="0" destOrd="0" presId="urn:microsoft.com/office/officeart/2005/8/layout/cycle7"/>
    <dgm:cxn modelId="{F51546F2-EC1D-4139-9C56-15D02360B810}" type="presOf" srcId="{59AF4D32-17B6-405E-A32F-B57B1C56A39E}" destId="{83FCF43A-FC9A-4690-8E2C-738F3446C6F4}" srcOrd="0" destOrd="0" presId="urn:microsoft.com/office/officeart/2005/8/layout/cycle7"/>
    <dgm:cxn modelId="{DC20FB00-5458-4A9F-987D-DC809C1E7F55}" type="presParOf" srcId="{951A19F2-A8EF-41DE-BB35-3DC2A6A49E27}" destId="{28E31B9D-9015-482A-9525-770D6C8BFB69}" srcOrd="0" destOrd="0" presId="urn:microsoft.com/office/officeart/2005/8/layout/cycle7"/>
    <dgm:cxn modelId="{3B7525E6-6BAF-43E0-A6F9-3E8BD001DB3E}" type="presParOf" srcId="{951A19F2-A8EF-41DE-BB35-3DC2A6A49E27}" destId="{60ADA940-46D6-4FDE-B45C-B0B0DD51D541}" srcOrd="1" destOrd="0" presId="urn:microsoft.com/office/officeart/2005/8/layout/cycle7"/>
    <dgm:cxn modelId="{9D59DB78-0B63-4034-939F-ECA4F1092E34}" type="presParOf" srcId="{60ADA940-46D6-4FDE-B45C-B0B0DD51D541}" destId="{4CF9F61F-A538-4F48-B508-7C4D10E895F9}" srcOrd="0" destOrd="0" presId="urn:microsoft.com/office/officeart/2005/8/layout/cycle7"/>
    <dgm:cxn modelId="{05B51E4B-446D-4005-B8C4-2BEECB45063B}" type="presParOf" srcId="{951A19F2-A8EF-41DE-BB35-3DC2A6A49E27}" destId="{933ED67F-03AD-4610-938A-89CAAF22E57A}" srcOrd="2" destOrd="0" presId="urn:microsoft.com/office/officeart/2005/8/layout/cycle7"/>
    <dgm:cxn modelId="{C56340C2-841D-418D-9433-08ECD62001EF}" type="presParOf" srcId="{951A19F2-A8EF-41DE-BB35-3DC2A6A49E27}" destId="{DE124A0A-E749-4A39-919F-353E93D19FF2}" srcOrd="3" destOrd="0" presId="urn:microsoft.com/office/officeart/2005/8/layout/cycle7"/>
    <dgm:cxn modelId="{EF58A7F3-7835-4DE7-9438-0E5312E08DB2}" type="presParOf" srcId="{DE124A0A-E749-4A39-919F-353E93D19FF2}" destId="{65131081-1522-4B3F-8F9C-0E3A0DD3CB8A}" srcOrd="0" destOrd="0" presId="urn:microsoft.com/office/officeart/2005/8/layout/cycle7"/>
    <dgm:cxn modelId="{EE59D9E6-0CB7-4C1E-BF70-1BC96989B877}" type="presParOf" srcId="{951A19F2-A8EF-41DE-BB35-3DC2A6A49E27}" destId="{83FCF43A-FC9A-4690-8E2C-738F3446C6F4}" srcOrd="4" destOrd="0" presId="urn:microsoft.com/office/officeart/2005/8/layout/cycle7"/>
    <dgm:cxn modelId="{2CAC886D-FA43-41BD-A2E8-BC7A824087D4}" type="presParOf" srcId="{951A19F2-A8EF-41DE-BB35-3DC2A6A49E27}" destId="{291C721E-CBD4-47E7-9F9B-20A3C7B873F4}" srcOrd="5" destOrd="0" presId="urn:microsoft.com/office/officeart/2005/8/layout/cycle7"/>
    <dgm:cxn modelId="{42100C7A-C62E-4D07-9DCC-FA581CFA4D6E}" type="presParOf" srcId="{291C721E-CBD4-47E7-9F9B-20A3C7B873F4}" destId="{C7F5344F-AC6E-48B2-AB71-4A0F92530E61}" srcOrd="0" destOrd="0" presId="urn:microsoft.com/office/officeart/2005/8/layout/cycle7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75F1AB-A920-40B2-8E92-10E64C0A582F}" type="doc">
      <dgm:prSet loTypeId="urn:microsoft.com/office/officeart/2005/8/layout/vList3" loCatId="list" qsTypeId="urn:microsoft.com/office/officeart/2005/8/quickstyle/3d3" qsCatId="3D" csTypeId="urn:microsoft.com/office/officeart/2005/8/colors/colorful1" csCatId="colorful" phldr="1"/>
      <dgm:spPr/>
    </dgm:pt>
    <dgm:pt modelId="{DFDC6570-56BA-4426-B9FB-C2D5C02BCF52}">
      <dgm:prSet phldrT="[Texto]" custT="1"/>
      <dgm:spPr/>
      <dgm:t>
        <a:bodyPr/>
        <a:lstStyle/>
        <a:p>
          <a:r>
            <a:rPr lang="es-DO" sz="3200" dirty="0" smtClean="0"/>
            <a:t>RENGLONES DE COSTO</a:t>
          </a:r>
          <a:endParaRPr lang="es-DO" sz="3200" dirty="0"/>
        </a:p>
      </dgm:t>
    </dgm:pt>
    <dgm:pt modelId="{BD4A9FE3-0B9C-46BF-A8E0-341B191D8432}" type="parTrans" cxnId="{7DE3BBD5-6D55-4563-A634-5372AF4331A7}">
      <dgm:prSet/>
      <dgm:spPr/>
      <dgm:t>
        <a:bodyPr/>
        <a:lstStyle/>
        <a:p>
          <a:endParaRPr lang="es-DO"/>
        </a:p>
      </dgm:t>
    </dgm:pt>
    <dgm:pt modelId="{A1DF04A7-FC99-41DF-B4EE-21CB08E21DE0}" type="sibTrans" cxnId="{7DE3BBD5-6D55-4563-A634-5372AF4331A7}">
      <dgm:prSet/>
      <dgm:spPr/>
      <dgm:t>
        <a:bodyPr/>
        <a:lstStyle/>
        <a:p>
          <a:endParaRPr lang="es-DO"/>
        </a:p>
      </dgm:t>
    </dgm:pt>
    <dgm:pt modelId="{476DD5D2-2DF8-4846-B91D-FB8453D0C433}">
      <dgm:prSet phldrT="[Texto]" custT="1"/>
      <dgm:spPr/>
      <dgm:t>
        <a:bodyPr/>
        <a:lstStyle/>
        <a:p>
          <a:r>
            <a:rPr lang="es-DO" sz="2800" dirty="0" smtClean="0"/>
            <a:t>COSTO DIRECTO </a:t>
          </a:r>
        </a:p>
        <a:p>
          <a:r>
            <a:rPr lang="es-DO" sz="2800" dirty="0" smtClean="0"/>
            <a:t>COSTOINDIRECTO</a:t>
          </a:r>
          <a:endParaRPr lang="es-DO" sz="2800" dirty="0"/>
        </a:p>
      </dgm:t>
    </dgm:pt>
    <dgm:pt modelId="{C5660B67-FFEF-4A76-AEB0-E80F68C6C3DB}" type="parTrans" cxnId="{C2C4E9A0-CA00-44BE-9AD4-D450B658D43A}">
      <dgm:prSet/>
      <dgm:spPr/>
      <dgm:t>
        <a:bodyPr/>
        <a:lstStyle/>
        <a:p>
          <a:endParaRPr lang="es-DO"/>
        </a:p>
      </dgm:t>
    </dgm:pt>
    <dgm:pt modelId="{A33AF94D-C916-42F4-8955-D510D7ADA971}" type="sibTrans" cxnId="{C2C4E9A0-CA00-44BE-9AD4-D450B658D43A}">
      <dgm:prSet/>
      <dgm:spPr/>
      <dgm:t>
        <a:bodyPr/>
        <a:lstStyle/>
        <a:p>
          <a:endParaRPr lang="es-DO"/>
        </a:p>
      </dgm:t>
    </dgm:pt>
    <dgm:pt modelId="{55FF4D4B-6945-4C70-9D1D-A8DF2BEB344D}">
      <dgm:prSet phldrT="[Texto]" custT="1"/>
      <dgm:spPr/>
      <dgm:t>
        <a:bodyPr/>
        <a:lstStyle/>
        <a:p>
          <a:r>
            <a:rPr lang="es-DO" sz="2800" dirty="0" smtClean="0"/>
            <a:t>COSTO FIJO </a:t>
          </a:r>
        </a:p>
        <a:p>
          <a:r>
            <a:rPr lang="es-DO" sz="2800" dirty="0" smtClean="0"/>
            <a:t>COSTO VARIABLE</a:t>
          </a:r>
          <a:endParaRPr lang="es-DO" sz="2800" dirty="0"/>
        </a:p>
      </dgm:t>
    </dgm:pt>
    <dgm:pt modelId="{ADE9DA06-BA42-4453-A9E4-A82A851DF64A}" type="parTrans" cxnId="{F58699A7-91A5-4BD4-90B3-C32C3AA3036A}">
      <dgm:prSet/>
      <dgm:spPr/>
      <dgm:t>
        <a:bodyPr/>
        <a:lstStyle/>
        <a:p>
          <a:endParaRPr lang="es-DO"/>
        </a:p>
      </dgm:t>
    </dgm:pt>
    <dgm:pt modelId="{AAAC569B-341D-445F-9F8F-DBBD422704AB}" type="sibTrans" cxnId="{F58699A7-91A5-4BD4-90B3-C32C3AA3036A}">
      <dgm:prSet/>
      <dgm:spPr/>
      <dgm:t>
        <a:bodyPr/>
        <a:lstStyle/>
        <a:p>
          <a:endParaRPr lang="es-DO"/>
        </a:p>
      </dgm:t>
    </dgm:pt>
    <dgm:pt modelId="{62B98CAD-DE89-49D9-9CA6-BFC29B8F6068}" type="pres">
      <dgm:prSet presAssocID="{1675F1AB-A920-40B2-8E92-10E64C0A582F}" presName="linearFlow" presStyleCnt="0">
        <dgm:presLayoutVars>
          <dgm:dir/>
          <dgm:resizeHandles val="exact"/>
        </dgm:presLayoutVars>
      </dgm:prSet>
      <dgm:spPr/>
    </dgm:pt>
    <dgm:pt modelId="{0DEB14E5-3B84-49FC-89D0-95D053FEA547}" type="pres">
      <dgm:prSet presAssocID="{DFDC6570-56BA-4426-B9FB-C2D5C02BCF52}" presName="composite" presStyleCnt="0"/>
      <dgm:spPr/>
    </dgm:pt>
    <dgm:pt modelId="{9548D3B2-9AE3-46DC-95C7-73F437E8AFD9}" type="pres">
      <dgm:prSet presAssocID="{DFDC6570-56BA-4426-B9FB-C2D5C02BCF52}" presName="imgShp" presStyleLbl="fgImgPlace1" presStyleIdx="0" presStyleCnt="3"/>
      <dgm:spPr/>
    </dgm:pt>
    <dgm:pt modelId="{48740941-17BA-4E1C-88C5-59FA82BE19DC}" type="pres">
      <dgm:prSet presAssocID="{DFDC6570-56BA-4426-B9FB-C2D5C02BCF5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3EE8DC0-08AA-4A1D-A85A-8E095B26DE7D}" type="pres">
      <dgm:prSet presAssocID="{A1DF04A7-FC99-41DF-B4EE-21CB08E21DE0}" presName="spacing" presStyleCnt="0"/>
      <dgm:spPr/>
    </dgm:pt>
    <dgm:pt modelId="{B0953DBD-A7AC-4609-8125-FD2052C8A563}" type="pres">
      <dgm:prSet presAssocID="{476DD5D2-2DF8-4846-B91D-FB8453D0C433}" presName="composite" presStyleCnt="0"/>
      <dgm:spPr/>
    </dgm:pt>
    <dgm:pt modelId="{90A7356E-6C1C-4E35-937C-0FBFF7CB61DA}" type="pres">
      <dgm:prSet presAssocID="{476DD5D2-2DF8-4846-B91D-FB8453D0C433}" presName="imgShp" presStyleLbl="fgImgPlace1" presStyleIdx="1" presStyleCnt="3"/>
      <dgm:spPr/>
    </dgm:pt>
    <dgm:pt modelId="{889623EA-279A-4C82-AA6E-7DECCDE5F342}" type="pres">
      <dgm:prSet presAssocID="{476DD5D2-2DF8-4846-B91D-FB8453D0C43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5116BFE8-4ABE-40EB-9219-D1BBDB675111}" type="pres">
      <dgm:prSet presAssocID="{A33AF94D-C916-42F4-8955-D510D7ADA971}" presName="spacing" presStyleCnt="0"/>
      <dgm:spPr/>
    </dgm:pt>
    <dgm:pt modelId="{0D512076-E261-4226-9537-90EC3E731DA6}" type="pres">
      <dgm:prSet presAssocID="{55FF4D4B-6945-4C70-9D1D-A8DF2BEB344D}" presName="composite" presStyleCnt="0"/>
      <dgm:spPr/>
    </dgm:pt>
    <dgm:pt modelId="{53C1B0BC-63B8-4D61-A9FC-221E3956E4AE}" type="pres">
      <dgm:prSet presAssocID="{55FF4D4B-6945-4C70-9D1D-A8DF2BEB344D}" presName="imgShp" presStyleLbl="fgImgPlace1" presStyleIdx="2" presStyleCnt="3"/>
      <dgm:spPr/>
    </dgm:pt>
    <dgm:pt modelId="{4E69BF22-8316-4433-ABA6-86039E7C183A}" type="pres">
      <dgm:prSet presAssocID="{55FF4D4B-6945-4C70-9D1D-A8DF2BEB344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4ACFB061-CB97-4050-AB9D-1669C8434C73}" type="presOf" srcId="{DFDC6570-56BA-4426-B9FB-C2D5C02BCF52}" destId="{48740941-17BA-4E1C-88C5-59FA82BE19DC}" srcOrd="0" destOrd="0" presId="urn:microsoft.com/office/officeart/2005/8/layout/vList3"/>
    <dgm:cxn modelId="{7DE3BBD5-6D55-4563-A634-5372AF4331A7}" srcId="{1675F1AB-A920-40B2-8E92-10E64C0A582F}" destId="{DFDC6570-56BA-4426-B9FB-C2D5C02BCF52}" srcOrd="0" destOrd="0" parTransId="{BD4A9FE3-0B9C-46BF-A8E0-341B191D8432}" sibTransId="{A1DF04A7-FC99-41DF-B4EE-21CB08E21DE0}"/>
    <dgm:cxn modelId="{F58699A7-91A5-4BD4-90B3-C32C3AA3036A}" srcId="{1675F1AB-A920-40B2-8E92-10E64C0A582F}" destId="{55FF4D4B-6945-4C70-9D1D-A8DF2BEB344D}" srcOrd="2" destOrd="0" parTransId="{ADE9DA06-BA42-4453-A9E4-A82A851DF64A}" sibTransId="{AAAC569B-341D-445F-9F8F-DBBD422704AB}"/>
    <dgm:cxn modelId="{E69F5F73-64F6-428E-BE6E-DD67F1F52984}" type="presOf" srcId="{1675F1AB-A920-40B2-8E92-10E64C0A582F}" destId="{62B98CAD-DE89-49D9-9CA6-BFC29B8F6068}" srcOrd="0" destOrd="0" presId="urn:microsoft.com/office/officeart/2005/8/layout/vList3"/>
    <dgm:cxn modelId="{E97EB590-C973-403E-A386-F2A6EF1533F1}" type="presOf" srcId="{55FF4D4B-6945-4C70-9D1D-A8DF2BEB344D}" destId="{4E69BF22-8316-4433-ABA6-86039E7C183A}" srcOrd="0" destOrd="0" presId="urn:microsoft.com/office/officeart/2005/8/layout/vList3"/>
    <dgm:cxn modelId="{C2C4E9A0-CA00-44BE-9AD4-D450B658D43A}" srcId="{1675F1AB-A920-40B2-8E92-10E64C0A582F}" destId="{476DD5D2-2DF8-4846-B91D-FB8453D0C433}" srcOrd="1" destOrd="0" parTransId="{C5660B67-FFEF-4A76-AEB0-E80F68C6C3DB}" sibTransId="{A33AF94D-C916-42F4-8955-D510D7ADA971}"/>
    <dgm:cxn modelId="{15189634-DEB5-4E3E-952D-B656B9EC82DC}" type="presOf" srcId="{476DD5D2-2DF8-4846-B91D-FB8453D0C433}" destId="{889623EA-279A-4C82-AA6E-7DECCDE5F342}" srcOrd="0" destOrd="0" presId="urn:microsoft.com/office/officeart/2005/8/layout/vList3"/>
    <dgm:cxn modelId="{283BFEE7-CAF8-4449-B99C-F8EDA2ECF0C6}" type="presParOf" srcId="{62B98CAD-DE89-49D9-9CA6-BFC29B8F6068}" destId="{0DEB14E5-3B84-49FC-89D0-95D053FEA547}" srcOrd="0" destOrd="0" presId="urn:microsoft.com/office/officeart/2005/8/layout/vList3"/>
    <dgm:cxn modelId="{BEDBC42F-3488-478B-BF9A-047D78C370C3}" type="presParOf" srcId="{0DEB14E5-3B84-49FC-89D0-95D053FEA547}" destId="{9548D3B2-9AE3-46DC-95C7-73F437E8AFD9}" srcOrd="0" destOrd="0" presId="urn:microsoft.com/office/officeart/2005/8/layout/vList3"/>
    <dgm:cxn modelId="{BC7BAE2C-9676-4491-B01F-954540BD5EFF}" type="presParOf" srcId="{0DEB14E5-3B84-49FC-89D0-95D053FEA547}" destId="{48740941-17BA-4E1C-88C5-59FA82BE19DC}" srcOrd="1" destOrd="0" presId="urn:microsoft.com/office/officeart/2005/8/layout/vList3"/>
    <dgm:cxn modelId="{EFD88139-A5B7-452C-B080-59FD548F9C6C}" type="presParOf" srcId="{62B98CAD-DE89-49D9-9CA6-BFC29B8F6068}" destId="{43EE8DC0-08AA-4A1D-A85A-8E095B26DE7D}" srcOrd="1" destOrd="0" presId="urn:microsoft.com/office/officeart/2005/8/layout/vList3"/>
    <dgm:cxn modelId="{D66EE174-1C3E-4E08-AD05-771EA12E9447}" type="presParOf" srcId="{62B98CAD-DE89-49D9-9CA6-BFC29B8F6068}" destId="{B0953DBD-A7AC-4609-8125-FD2052C8A563}" srcOrd="2" destOrd="0" presId="urn:microsoft.com/office/officeart/2005/8/layout/vList3"/>
    <dgm:cxn modelId="{A0BE1F74-C86D-4204-9BE2-0905EC672CB9}" type="presParOf" srcId="{B0953DBD-A7AC-4609-8125-FD2052C8A563}" destId="{90A7356E-6C1C-4E35-937C-0FBFF7CB61DA}" srcOrd="0" destOrd="0" presId="urn:microsoft.com/office/officeart/2005/8/layout/vList3"/>
    <dgm:cxn modelId="{0A74275D-C4F5-4AC3-A605-76FBBB328F90}" type="presParOf" srcId="{B0953DBD-A7AC-4609-8125-FD2052C8A563}" destId="{889623EA-279A-4C82-AA6E-7DECCDE5F342}" srcOrd="1" destOrd="0" presId="urn:microsoft.com/office/officeart/2005/8/layout/vList3"/>
    <dgm:cxn modelId="{AF46ED17-3C9B-4741-9C00-E90D8047B328}" type="presParOf" srcId="{62B98CAD-DE89-49D9-9CA6-BFC29B8F6068}" destId="{5116BFE8-4ABE-40EB-9219-D1BBDB675111}" srcOrd="3" destOrd="0" presId="urn:microsoft.com/office/officeart/2005/8/layout/vList3"/>
    <dgm:cxn modelId="{AEB9213C-0366-4894-9E28-96E42D4471FC}" type="presParOf" srcId="{62B98CAD-DE89-49D9-9CA6-BFC29B8F6068}" destId="{0D512076-E261-4226-9537-90EC3E731DA6}" srcOrd="4" destOrd="0" presId="urn:microsoft.com/office/officeart/2005/8/layout/vList3"/>
    <dgm:cxn modelId="{110635D0-1088-4494-B136-0E355BDB084E}" type="presParOf" srcId="{0D512076-E261-4226-9537-90EC3E731DA6}" destId="{53C1B0BC-63B8-4D61-A9FC-221E3956E4AE}" srcOrd="0" destOrd="0" presId="urn:microsoft.com/office/officeart/2005/8/layout/vList3"/>
    <dgm:cxn modelId="{F691EAC1-58EF-4D64-B211-CA52CD00A43A}" type="presParOf" srcId="{0D512076-E261-4226-9537-90EC3E731DA6}" destId="{4E69BF22-8316-4433-ABA6-86039E7C183A}" srcOrd="1" destOrd="0" presId="urn:microsoft.com/office/officeart/2005/8/layout/vList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45F349-6312-4DD8-9456-CFFF6BE88422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DO"/>
        </a:p>
      </dgm:t>
    </dgm:pt>
    <dgm:pt modelId="{1407C4A9-ED33-4808-AA55-5DFDBA221DB0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DO" sz="1800" dirty="0" smtClean="0">
              <a:solidFill>
                <a:schemeClr val="tx1"/>
              </a:solidFill>
            </a:rPr>
            <a:t>Centro de costos</a:t>
          </a:r>
          <a:endParaRPr lang="es-DO" sz="1800" dirty="0">
            <a:solidFill>
              <a:schemeClr val="tx1"/>
            </a:solidFill>
          </a:endParaRPr>
        </a:p>
      </dgm:t>
    </dgm:pt>
    <dgm:pt modelId="{C67BE9AA-44DB-49F2-92D4-510803B4FDE5}" type="parTrans" cxnId="{2AE52723-2976-4E5D-B027-0F0F55134325}">
      <dgm:prSet/>
      <dgm:spPr/>
      <dgm:t>
        <a:bodyPr/>
        <a:lstStyle/>
        <a:p>
          <a:endParaRPr lang="es-DO"/>
        </a:p>
      </dgm:t>
    </dgm:pt>
    <dgm:pt modelId="{8BC3B0C8-BF3B-4BFF-8463-27277BFD47D3}" type="sibTrans" cxnId="{2AE52723-2976-4E5D-B027-0F0F55134325}">
      <dgm:prSet/>
      <dgm:spPr/>
      <dgm:t>
        <a:bodyPr/>
        <a:lstStyle/>
        <a:p>
          <a:endParaRPr lang="es-DO"/>
        </a:p>
      </dgm:t>
    </dgm:pt>
    <dgm:pt modelId="{C6722106-73B6-45C6-AA89-8B7795700D4F}">
      <dgm:prSet phldrT="[Texto]" custT="1"/>
      <dgm:spPr/>
      <dgm:t>
        <a:bodyPr/>
        <a:lstStyle/>
        <a:p>
          <a:r>
            <a:rPr lang="es-DO" sz="1800" dirty="0" smtClean="0"/>
            <a:t>Categoría programática</a:t>
          </a:r>
          <a:endParaRPr lang="es-DO" sz="1800" dirty="0"/>
        </a:p>
      </dgm:t>
    </dgm:pt>
    <dgm:pt modelId="{FF77DA28-67EC-413A-8CD5-D124856C8B7E}" type="parTrans" cxnId="{9BCDF618-9FA9-4BB4-8B74-752EF293FE12}">
      <dgm:prSet/>
      <dgm:spPr/>
      <dgm:t>
        <a:bodyPr/>
        <a:lstStyle/>
        <a:p>
          <a:endParaRPr lang="es-DO"/>
        </a:p>
      </dgm:t>
    </dgm:pt>
    <dgm:pt modelId="{B0F73C3C-5A9E-44AC-A10E-82E08C086B95}" type="sibTrans" cxnId="{9BCDF618-9FA9-4BB4-8B74-752EF293FE12}">
      <dgm:prSet/>
      <dgm:spPr/>
      <dgm:t>
        <a:bodyPr/>
        <a:lstStyle/>
        <a:p>
          <a:endParaRPr lang="es-DO"/>
        </a:p>
      </dgm:t>
    </dgm:pt>
    <dgm:pt modelId="{A752ED90-4E93-4ABA-94C4-EE87D2B7B8C7}" type="pres">
      <dgm:prSet presAssocID="{A345F349-6312-4DD8-9456-CFFF6BE884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B009BC9A-0B37-43A6-88C6-774AAC7A8962}" type="pres">
      <dgm:prSet presAssocID="{1407C4A9-ED33-4808-AA55-5DFDBA221DB0}" presName="root1" presStyleCnt="0"/>
      <dgm:spPr/>
    </dgm:pt>
    <dgm:pt modelId="{3722A6BC-5273-4021-823F-CA32D239E362}" type="pres">
      <dgm:prSet presAssocID="{1407C4A9-ED33-4808-AA55-5DFDBA221DB0}" presName="LevelOneTextNode" presStyleLbl="node0" presStyleIdx="0" presStyleCnt="1" custScaleY="79795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F079D5D-AE29-4F19-8807-26BA9CF4DDEE}" type="pres">
      <dgm:prSet presAssocID="{1407C4A9-ED33-4808-AA55-5DFDBA221DB0}" presName="level2hierChild" presStyleCnt="0"/>
      <dgm:spPr/>
    </dgm:pt>
    <dgm:pt modelId="{2E8FDAEA-BF53-4400-9185-5501F81C716F}" type="pres">
      <dgm:prSet presAssocID="{FF77DA28-67EC-413A-8CD5-D124856C8B7E}" presName="conn2-1" presStyleLbl="parChTrans1D2" presStyleIdx="0" presStyleCnt="1"/>
      <dgm:spPr/>
      <dgm:t>
        <a:bodyPr/>
        <a:lstStyle/>
        <a:p>
          <a:endParaRPr lang="es-DO"/>
        </a:p>
      </dgm:t>
    </dgm:pt>
    <dgm:pt modelId="{753908D6-DB59-4465-9F03-999688DD9257}" type="pres">
      <dgm:prSet presAssocID="{FF77DA28-67EC-413A-8CD5-D124856C8B7E}" presName="connTx" presStyleLbl="parChTrans1D2" presStyleIdx="0" presStyleCnt="1"/>
      <dgm:spPr/>
      <dgm:t>
        <a:bodyPr/>
        <a:lstStyle/>
        <a:p>
          <a:endParaRPr lang="es-DO"/>
        </a:p>
      </dgm:t>
    </dgm:pt>
    <dgm:pt modelId="{FE53B623-72A5-4605-8A73-98B376A0BE71}" type="pres">
      <dgm:prSet presAssocID="{C6722106-73B6-45C6-AA89-8B7795700D4F}" presName="root2" presStyleCnt="0"/>
      <dgm:spPr/>
    </dgm:pt>
    <dgm:pt modelId="{52F5BD0E-7134-46D9-95F1-F93FED256F34}" type="pres">
      <dgm:prSet presAssocID="{C6722106-73B6-45C6-AA89-8B7795700D4F}" presName="LevelTwoTextNode" presStyleLbl="node2" presStyleIdx="0" presStyleCnt="1" custScaleY="79795">
        <dgm:presLayoutVars>
          <dgm:chPref val="3"/>
        </dgm:presLayoutVars>
      </dgm:prSet>
      <dgm:spPr/>
      <dgm:t>
        <a:bodyPr/>
        <a:lstStyle/>
        <a:p>
          <a:endParaRPr lang="es-DO"/>
        </a:p>
      </dgm:t>
    </dgm:pt>
    <dgm:pt modelId="{0DA796BD-CC4F-4B2A-972F-8EFA5D4CB34B}" type="pres">
      <dgm:prSet presAssocID="{C6722106-73B6-45C6-AA89-8B7795700D4F}" presName="level3hierChild" presStyleCnt="0"/>
      <dgm:spPr/>
    </dgm:pt>
  </dgm:ptLst>
  <dgm:cxnLst>
    <dgm:cxn modelId="{AF8BF89E-0017-4DFF-8AA6-6980BF81FFC2}" type="presOf" srcId="{1407C4A9-ED33-4808-AA55-5DFDBA221DB0}" destId="{3722A6BC-5273-4021-823F-CA32D239E362}" srcOrd="0" destOrd="0" presId="urn:microsoft.com/office/officeart/2005/8/layout/hierarchy2"/>
    <dgm:cxn modelId="{1CE642DE-00CF-4D0E-8BF1-5E2A2D08AF0E}" type="presOf" srcId="{C6722106-73B6-45C6-AA89-8B7795700D4F}" destId="{52F5BD0E-7134-46D9-95F1-F93FED256F34}" srcOrd="0" destOrd="0" presId="urn:microsoft.com/office/officeart/2005/8/layout/hierarchy2"/>
    <dgm:cxn modelId="{9BCDF618-9FA9-4BB4-8B74-752EF293FE12}" srcId="{1407C4A9-ED33-4808-AA55-5DFDBA221DB0}" destId="{C6722106-73B6-45C6-AA89-8B7795700D4F}" srcOrd="0" destOrd="0" parTransId="{FF77DA28-67EC-413A-8CD5-D124856C8B7E}" sibTransId="{B0F73C3C-5A9E-44AC-A10E-82E08C086B95}"/>
    <dgm:cxn modelId="{4C6885A5-F2D8-4743-AE27-CD5D3BCB95B3}" type="presOf" srcId="{FF77DA28-67EC-413A-8CD5-D124856C8B7E}" destId="{753908D6-DB59-4465-9F03-999688DD9257}" srcOrd="1" destOrd="0" presId="urn:microsoft.com/office/officeart/2005/8/layout/hierarchy2"/>
    <dgm:cxn modelId="{2AE52723-2976-4E5D-B027-0F0F55134325}" srcId="{A345F349-6312-4DD8-9456-CFFF6BE88422}" destId="{1407C4A9-ED33-4808-AA55-5DFDBA221DB0}" srcOrd="0" destOrd="0" parTransId="{C67BE9AA-44DB-49F2-92D4-510803B4FDE5}" sibTransId="{8BC3B0C8-BF3B-4BFF-8463-27277BFD47D3}"/>
    <dgm:cxn modelId="{EEF8DED2-8F04-4A4C-AF4C-CAA90B13A589}" type="presOf" srcId="{A345F349-6312-4DD8-9456-CFFF6BE88422}" destId="{A752ED90-4E93-4ABA-94C4-EE87D2B7B8C7}" srcOrd="0" destOrd="0" presId="urn:microsoft.com/office/officeart/2005/8/layout/hierarchy2"/>
    <dgm:cxn modelId="{3BEBF914-15E2-4000-9A77-B161BB5A8CF6}" type="presOf" srcId="{FF77DA28-67EC-413A-8CD5-D124856C8B7E}" destId="{2E8FDAEA-BF53-4400-9185-5501F81C716F}" srcOrd="0" destOrd="0" presId="urn:microsoft.com/office/officeart/2005/8/layout/hierarchy2"/>
    <dgm:cxn modelId="{55E56B16-607F-4F63-A50F-D6A5F584174D}" type="presParOf" srcId="{A752ED90-4E93-4ABA-94C4-EE87D2B7B8C7}" destId="{B009BC9A-0B37-43A6-88C6-774AAC7A8962}" srcOrd="0" destOrd="0" presId="urn:microsoft.com/office/officeart/2005/8/layout/hierarchy2"/>
    <dgm:cxn modelId="{D04BFAC3-534D-46EB-8BDC-3896EFB91801}" type="presParOf" srcId="{B009BC9A-0B37-43A6-88C6-774AAC7A8962}" destId="{3722A6BC-5273-4021-823F-CA32D239E362}" srcOrd="0" destOrd="0" presId="urn:microsoft.com/office/officeart/2005/8/layout/hierarchy2"/>
    <dgm:cxn modelId="{F54D23CD-C620-4716-8D97-50FB49AF820F}" type="presParOf" srcId="{B009BC9A-0B37-43A6-88C6-774AAC7A8962}" destId="{0F079D5D-AE29-4F19-8807-26BA9CF4DDEE}" srcOrd="1" destOrd="0" presId="urn:microsoft.com/office/officeart/2005/8/layout/hierarchy2"/>
    <dgm:cxn modelId="{CE683E7A-65DB-4969-BD20-862A8C8D65E5}" type="presParOf" srcId="{0F079D5D-AE29-4F19-8807-26BA9CF4DDEE}" destId="{2E8FDAEA-BF53-4400-9185-5501F81C716F}" srcOrd="0" destOrd="0" presId="urn:microsoft.com/office/officeart/2005/8/layout/hierarchy2"/>
    <dgm:cxn modelId="{F2DEB1FD-6DC9-42D7-9C1C-14561EF7FEB6}" type="presParOf" srcId="{2E8FDAEA-BF53-4400-9185-5501F81C716F}" destId="{753908D6-DB59-4465-9F03-999688DD9257}" srcOrd="0" destOrd="0" presId="urn:microsoft.com/office/officeart/2005/8/layout/hierarchy2"/>
    <dgm:cxn modelId="{A65FF8FC-2DB8-41AF-80A8-4CB1032544C7}" type="presParOf" srcId="{0F079D5D-AE29-4F19-8807-26BA9CF4DDEE}" destId="{FE53B623-72A5-4605-8A73-98B376A0BE71}" srcOrd="1" destOrd="0" presId="urn:microsoft.com/office/officeart/2005/8/layout/hierarchy2"/>
    <dgm:cxn modelId="{E8B6C04A-33AA-4A47-8E30-9D0573601B2E}" type="presParOf" srcId="{FE53B623-72A5-4605-8A73-98B376A0BE71}" destId="{52F5BD0E-7134-46D9-95F1-F93FED256F34}" srcOrd="0" destOrd="0" presId="urn:microsoft.com/office/officeart/2005/8/layout/hierarchy2"/>
    <dgm:cxn modelId="{CF09BEDA-5D35-4924-AE51-9245F3C7F2C3}" type="presParOf" srcId="{FE53B623-72A5-4605-8A73-98B376A0BE71}" destId="{0DA796BD-CC4F-4B2A-972F-8EFA5D4CB34B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928573-C636-42D7-88B6-4D822D1819C6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6758-D89C-4903-9489-438B775F90F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AE258-3B0D-4A89-8D3B-66FB4A188A2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175C7-FD98-4841-B341-56E024971237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BD0BFC-30B7-4C1C-ABF8-EE0C1C82A37E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96285-B9E7-40DB-A6EC-C11027703E77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8F2F18-D209-4A5C-ADD1-BDE80CDD248E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7DD86-CA45-4CD1-977B-0C71CF03D26E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B6C76-AFBB-44D7-9717-AC3C46ADE57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7E417-F041-4564-AE06-F178559B139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4E338-F72C-42DE-8455-71340AA8425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C6C31-95CF-4F18-9FD6-30C238A4C2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629009-5015-432F-851A-B52AE7511C7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13" Type="http://schemas.openxmlformats.org/officeDocument/2006/relationships/diagramColors" Target="../diagrams/colors11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12" Type="http://schemas.openxmlformats.org/officeDocument/2006/relationships/diagramQuickStyle" Target="../diagrams/quickStyle1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0.xml"/><Relationship Id="rId11" Type="http://schemas.openxmlformats.org/officeDocument/2006/relationships/diagramLayout" Target="../diagrams/layout11.xml"/><Relationship Id="rId5" Type="http://schemas.openxmlformats.org/officeDocument/2006/relationships/diagramColors" Target="../diagrams/colors9.xml"/><Relationship Id="rId10" Type="http://schemas.openxmlformats.org/officeDocument/2006/relationships/diagramData" Target="../diagrams/data11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4414" y="142852"/>
            <a:ext cx="7560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dirty="0" smtClean="0"/>
              <a:t>III  JORNADAS DE ADMINISTRACIÓN FINANCIERA DE CIUDADES Y ESTADOS SUBNACIONALES DE IBEROAMÉRICA</a:t>
            </a:r>
            <a:endParaRPr lang="en-US" sz="2000" b="1" u="sng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142976" y="1538008"/>
            <a:ext cx="778674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endParaRPr lang="es-ES" sz="2800" b="1" dirty="0" smtClean="0"/>
          </a:p>
          <a:p>
            <a:pPr algn="just"/>
            <a:endParaRPr lang="es-ES" sz="2800" b="1" dirty="0" smtClean="0"/>
          </a:p>
          <a:p>
            <a:pPr algn="just"/>
            <a:endParaRPr lang="es-ES" sz="2800" b="1" dirty="0" smtClean="0"/>
          </a:p>
          <a:p>
            <a:pPr algn="ctr"/>
            <a:r>
              <a:rPr lang="es-ES" sz="2800" b="1" dirty="0" smtClean="0"/>
              <a:t>La estimación de costos en el sector público, una propuesta metodológica</a:t>
            </a:r>
          </a:p>
          <a:p>
            <a:pPr algn="ctr"/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Raúl Calle Ramírez</a:t>
            </a:r>
          </a:p>
          <a:p>
            <a:pPr algn="ctr"/>
            <a:endParaRPr lang="es-ES" sz="2000" b="1" dirty="0" smtClean="0"/>
          </a:p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Buenos Aíres, mayo del 2013</a:t>
            </a:r>
            <a:endParaRPr lang="es-ES_tradnl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73202" y="415333"/>
            <a:ext cx="6813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CATEGORÍAS PROGRAMÁTICAS</a:t>
            </a:r>
            <a:endParaRPr lang="en-U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214414" y="1599563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dirty="0" smtClean="0">
                <a:latin typeface="Comic Sans MS" pitchFamily="66" charset="0"/>
              </a:rPr>
              <a:t>El cálculo de costos requiere contar con categorías programáticas que permitan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reflejar el valor de los productos (terminales e intermedios) </a:t>
            </a:r>
            <a:r>
              <a:rPr lang="es-ES_tradnl" sz="2800" dirty="0" smtClean="0">
                <a:latin typeface="Comic Sans MS" pitchFamily="66" charset="0"/>
              </a:rPr>
              <a:t>en función de los objetivos de la institución (para qué se produce).</a:t>
            </a:r>
          </a:p>
          <a:p>
            <a:pPr algn="just"/>
            <a:endParaRPr lang="es-ES_tradnl" sz="2800" dirty="0" smtClean="0">
              <a:latin typeface="Comic Sans MS" pitchFamily="66" charset="0"/>
            </a:endParaRPr>
          </a:p>
          <a:p>
            <a:pPr algn="just"/>
            <a:r>
              <a:rPr lang="es-ES_tradnl" sz="2800" dirty="0" smtClean="0">
                <a:latin typeface="Comic Sans MS" pitchFamily="66" charset="0"/>
              </a:rPr>
              <a:t>Las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categorías programáticas</a:t>
            </a:r>
            <a:r>
              <a:rPr lang="es-ES_tradnl" sz="2800" dirty="0" smtClean="0">
                <a:latin typeface="Comic Sans MS" pitchFamily="66" charset="0"/>
              </a:rPr>
              <a:t> reflejan acciones presupuestarias que tiene como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objetivo la obtención de bienes o servicios</a:t>
            </a:r>
            <a:r>
              <a:rPr lang="es-ES_tradnl" sz="28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/>
        </p:nvGraphicFramePr>
        <p:xfrm>
          <a:off x="1428728" y="1643050"/>
          <a:ext cx="71438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42976" y="260648"/>
            <a:ext cx="74295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CATEGORÍAS PROGRAMÁTICAS CÓMO SE PRODUCE??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35162" y="260648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CENTROS DE COSTOS</a:t>
            </a:r>
            <a:endParaRPr lang="en-U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428728" y="857232"/>
            <a:ext cx="74295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dirty="0" smtClean="0">
                <a:latin typeface="Comic Sans MS" pitchFamily="66" charset="0"/>
              </a:rPr>
              <a:t>Los centros de costos son cada uno de los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”lugares” donde se lleva a cabo las actividades</a:t>
            </a:r>
            <a:r>
              <a:rPr lang="es-ES_tradnl" sz="2800" dirty="0" smtClean="0">
                <a:latin typeface="Comic Sans MS" pitchFamily="66" charset="0"/>
              </a:rPr>
              <a:t> necesarias para realizar las funciones que tiene asignada la institución.</a:t>
            </a:r>
          </a:p>
          <a:p>
            <a:pPr algn="just"/>
            <a:endParaRPr lang="es-ES_tradnl" sz="2800" dirty="0" smtClean="0">
              <a:latin typeface="Comic Sans MS" pitchFamily="66" charset="0"/>
            </a:endParaRPr>
          </a:p>
          <a:p>
            <a:pPr algn="just"/>
            <a:r>
              <a:rPr lang="es-ES_tradnl" sz="2800" dirty="0" smtClean="0">
                <a:latin typeface="Comic Sans MS" pitchFamily="66" charset="0"/>
              </a:rPr>
              <a:t>Un centro de costos generalmente se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corresponderá con la división de la estructura organizativa </a:t>
            </a:r>
            <a:r>
              <a:rPr lang="es-ES_tradnl" sz="2800" dirty="0" smtClean="0">
                <a:latin typeface="Comic Sans MS" pitchFamily="66" charset="0"/>
              </a:rPr>
              <a:t>de la institución. (Quién consume???)</a:t>
            </a:r>
          </a:p>
          <a:p>
            <a:pPr algn="just"/>
            <a:endParaRPr lang="es-ES_tradnl" sz="2800" dirty="0" smtClean="0">
              <a:latin typeface="Comic Sans MS" pitchFamily="66" charset="0"/>
            </a:endParaRPr>
          </a:p>
          <a:p>
            <a:pPr algn="just"/>
            <a:r>
              <a:rPr lang="es-ES_tradnl" sz="2800" dirty="0" smtClean="0">
                <a:latin typeface="Comic Sans MS" pitchFamily="66" charset="0"/>
              </a:rPr>
              <a:t>Características: actividad homogénea, único responsable, ubicación física, objetivos propios  y una responsabilidad definida. </a:t>
            </a:r>
            <a:endParaRPr lang="es-DO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7158" y="260648"/>
            <a:ext cx="84296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_tradnl" sz="3200" b="1" dirty="0" smtClean="0"/>
              <a:t>CENTRO DE COSTOS </a:t>
            </a:r>
          </a:p>
          <a:p>
            <a:pPr algn="ctr">
              <a:spcBef>
                <a:spcPts val="0"/>
              </a:spcBef>
            </a:pPr>
            <a:r>
              <a:rPr lang="es-ES_tradnl" sz="3200" b="1" dirty="0" smtClean="0"/>
              <a:t> QUIÉN CONSUMÉ??</a:t>
            </a:r>
            <a:endParaRPr lang="en-US" sz="3200" b="1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071538" y="1500174"/>
          <a:ext cx="77867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42976" y="1071546"/>
            <a:ext cx="7429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CENTROS DE COSTO PRINCIPALES</a:t>
            </a:r>
            <a:r>
              <a:rPr lang="es-ES_tradnl" sz="2600" b="1" dirty="0" smtClean="0">
                <a:latin typeface="Comic Sans MS" pitchFamily="66" charset="0"/>
              </a:rPr>
              <a:t>.</a:t>
            </a:r>
            <a:r>
              <a:rPr lang="es-ES_tradnl" sz="2600" dirty="0" smtClean="0">
                <a:latin typeface="Comic Sans MS" pitchFamily="66" charset="0"/>
              </a:rPr>
              <a:t> Realizan una o varias actividades destinadas a la producción de bienes y servicios terminales. </a:t>
            </a:r>
          </a:p>
          <a:p>
            <a:pPr algn="just"/>
            <a:endParaRPr lang="es-ES_tradnl" sz="2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s-ES_tradnl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CENTRO DE COSTO AUXILIARES.</a:t>
            </a:r>
            <a:r>
              <a:rPr lang="es-ES_tradnl" sz="2600" dirty="0" smtClean="0">
                <a:latin typeface="Comic Sans MS" pitchFamily="66" charset="0"/>
              </a:rPr>
              <a:t> Realizan actividades de apoyo a la producción final.</a:t>
            </a:r>
            <a:endParaRPr lang="es-DO" sz="2600" dirty="0" smtClean="0">
              <a:latin typeface="Comic Sans MS" pitchFamily="66" charset="0"/>
            </a:endParaRPr>
          </a:p>
          <a:p>
            <a:pPr algn="just"/>
            <a:endParaRPr lang="es-DO" sz="2600" dirty="0" smtClean="0">
              <a:latin typeface="Comic Sans MS" pitchFamily="66" charset="0"/>
            </a:endParaRPr>
          </a:p>
          <a:p>
            <a:pPr algn="just"/>
            <a:r>
              <a:rPr lang="es-ES_tradnl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CENTROS DE COSTO AUXILIARES-CENTRALES.</a:t>
            </a:r>
            <a:r>
              <a:rPr lang="es-ES_tradnl" sz="2600" dirty="0" smtClean="0">
                <a:latin typeface="Comic Sans MS" pitchFamily="66" charset="0"/>
              </a:rPr>
              <a:t> Realizan actividades de coordinación y supervisión de otros centros de costos son centros de tipo administrativo en general.  </a:t>
            </a:r>
            <a:endParaRPr lang="es-DO" sz="2600" dirty="0">
              <a:latin typeface="Comic Sans MS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00034" y="142852"/>
            <a:ext cx="8715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CLASIFICACIÓN CENTROS DE COSTO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8596" y="260648"/>
            <a:ext cx="8715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CLASIFICACIÓN CENTROS DE COSTO</a:t>
            </a:r>
            <a:endParaRPr lang="en-US" sz="3200" b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214414" y="1071546"/>
          <a:ext cx="742955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78038" y="260648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CLASIFICACIÓN DE COSTOS</a:t>
            </a:r>
            <a:endParaRPr lang="en-US" sz="3200" b="1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738314" y="1397000"/>
          <a:ext cx="6262710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78038" y="343895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RENGLONES DE COSTO</a:t>
            </a:r>
            <a:endParaRPr lang="en-U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357290" y="1311552"/>
            <a:ext cx="74295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800" dirty="0" smtClean="0">
                <a:latin typeface="Comic Sans MS" pitchFamily="66" charset="0"/>
              </a:rPr>
              <a:t>Clasificación de los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costos por su naturaleza</a:t>
            </a:r>
            <a:r>
              <a:rPr lang="es-ES_tradnl" sz="2800" dirty="0" smtClean="0">
                <a:latin typeface="Comic Sans MS" pitchFamily="66" charset="0"/>
              </a:rPr>
              <a:t>, se refiere a aquellos bienes y servicios consumidos por la institución y agrupados en categorías significativas según su naturaleza.</a:t>
            </a:r>
            <a:r>
              <a:rPr lang="es-DO" sz="2800" dirty="0" smtClean="0">
                <a:latin typeface="Comic Sans MS" pitchFamily="66" charset="0"/>
              </a:rPr>
              <a:t> Ejemplo:</a:t>
            </a:r>
          </a:p>
          <a:p>
            <a:pPr algn="just"/>
            <a:endParaRPr lang="es-DO" sz="2800" dirty="0" smtClean="0"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DO" sz="2800" dirty="0" smtClean="0">
                <a:latin typeface="Comic Sans MS" pitchFamily="66" charset="0"/>
              </a:rPr>
              <a:t>Personal</a:t>
            </a:r>
          </a:p>
          <a:p>
            <a:pPr algn="just">
              <a:buFont typeface="Arial" pitchFamily="34" charset="0"/>
              <a:buChar char="•"/>
            </a:pPr>
            <a:r>
              <a:rPr lang="es-DO" sz="2800" dirty="0" smtClean="0">
                <a:latin typeface="Comic Sans MS" pitchFamily="66" charset="0"/>
              </a:rPr>
              <a:t>Bienes y servicios</a:t>
            </a:r>
          </a:p>
          <a:p>
            <a:pPr algn="just">
              <a:buFont typeface="Arial" pitchFamily="34" charset="0"/>
              <a:buChar char="•"/>
            </a:pPr>
            <a:r>
              <a:rPr lang="es-DO" sz="2800" dirty="0" smtClean="0">
                <a:latin typeface="Comic Sans MS" pitchFamily="66" charset="0"/>
              </a:rPr>
              <a:t>Suministros</a:t>
            </a:r>
          </a:p>
          <a:p>
            <a:pPr algn="just">
              <a:buFont typeface="Arial" pitchFamily="34" charset="0"/>
              <a:buChar char="•"/>
            </a:pPr>
            <a:r>
              <a:rPr lang="es-DO" sz="2800" dirty="0" smtClean="0">
                <a:latin typeface="Comic Sans MS" pitchFamily="66" charset="0"/>
              </a:rPr>
              <a:t>Costos financieros</a:t>
            </a:r>
          </a:p>
          <a:p>
            <a:pPr algn="just">
              <a:buFont typeface="Arial" pitchFamily="34" charset="0"/>
              <a:buChar char="•"/>
            </a:pPr>
            <a:r>
              <a:rPr lang="es-DO" sz="2800" dirty="0" smtClean="0">
                <a:latin typeface="Comic Sans MS" pitchFamily="66" charset="0"/>
              </a:rPr>
              <a:t>Depreciación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0034" y="260648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COSTOS DIRECTOS E INDIRECTOS</a:t>
            </a:r>
            <a:endParaRPr lang="en-US" sz="3200" b="1" dirty="0"/>
          </a:p>
        </p:txBody>
      </p:sp>
      <p:sp>
        <p:nvSpPr>
          <p:cNvPr id="5" name="4 Rectángulo"/>
          <p:cNvSpPr/>
          <p:nvPr/>
        </p:nvSpPr>
        <p:spPr>
          <a:xfrm>
            <a:off x="1357290" y="1071546"/>
            <a:ext cx="71438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000" b="1" dirty="0" smtClean="0">
                <a:latin typeface="Comic Sans MS" pitchFamily="66" charset="0"/>
              </a:rPr>
              <a:t>COSTOS DIRECTOS</a:t>
            </a:r>
            <a:r>
              <a:rPr lang="es-ES_tradnl" sz="3000" dirty="0" smtClean="0">
                <a:latin typeface="Comic Sans MS" pitchFamily="66" charset="0"/>
              </a:rPr>
              <a:t> son aquellos que pueden ser </a:t>
            </a:r>
            <a:r>
              <a:rPr lang="es-ES_tradnl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asignados en forma directa</a:t>
            </a:r>
            <a:r>
              <a:rPr lang="es-ES_tradnl" sz="3000" dirty="0" smtClean="0">
                <a:latin typeface="Comic Sans MS" pitchFamily="66" charset="0"/>
              </a:rPr>
              <a:t> a un producto.</a:t>
            </a:r>
          </a:p>
          <a:p>
            <a:pPr algn="just"/>
            <a:endParaRPr lang="es-ES_tradnl" sz="3000" dirty="0" smtClean="0">
              <a:latin typeface="Comic Sans MS" pitchFamily="66" charset="0"/>
            </a:endParaRPr>
          </a:p>
          <a:p>
            <a:pPr algn="just"/>
            <a:r>
              <a:rPr lang="es-ES_tradnl" sz="3000" b="1" dirty="0" smtClean="0">
                <a:latin typeface="Comic Sans MS" pitchFamily="66" charset="0"/>
              </a:rPr>
              <a:t>COSTOS INDIRECTOS</a:t>
            </a:r>
            <a:r>
              <a:rPr lang="es-ES_tradnl" sz="3000" dirty="0" smtClean="0">
                <a:latin typeface="Comic Sans MS" pitchFamily="66" charset="0"/>
              </a:rPr>
              <a:t> no pueden ser asignados de forma directa a estos productos. </a:t>
            </a:r>
            <a:r>
              <a:rPr lang="es-ES_tradnl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Para su imputación es necesario utilizar criterios de distribución</a:t>
            </a:r>
            <a:r>
              <a:rPr lang="es-ES_tradnl" sz="3000" dirty="0" smtClean="0">
                <a:latin typeface="Comic Sans MS" pitchFamily="66" charset="0"/>
              </a:rPr>
              <a:t> previamente definidos.</a:t>
            </a:r>
            <a:endParaRPr lang="es-DO" sz="3000" dirty="0" smtClean="0"/>
          </a:p>
          <a:p>
            <a:pPr algn="just"/>
            <a:r>
              <a:rPr lang="es-ES_tradnl" sz="4400" dirty="0" smtClean="0">
                <a:latin typeface="Comic Sans MS" pitchFamily="66" charset="0"/>
              </a:rPr>
              <a:t> </a:t>
            </a:r>
            <a:endParaRPr lang="es-DO" sz="4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7158" y="71414"/>
            <a:ext cx="857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 smtClean="0"/>
              <a:t>RELACIONES</a:t>
            </a:r>
            <a:endParaRPr lang="en-US" sz="2800" b="1" dirty="0"/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000760" y="11429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10800000">
            <a:off x="3428992" y="114298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4572000" y="785794"/>
            <a:ext cx="1285884" cy="642942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a, b, c,….</a:t>
            </a:r>
            <a:endParaRPr lang="es-DO" dirty="0"/>
          </a:p>
        </p:txBody>
      </p:sp>
      <p:sp>
        <p:nvSpPr>
          <p:cNvPr id="26" name="25 Rectángulo"/>
          <p:cNvSpPr/>
          <p:nvPr/>
        </p:nvSpPr>
        <p:spPr>
          <a:xfrm>
            <a:off x="7286644" y="857232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 1</a:t>
            </a:r>
            <a:endParaRPr lang="es-DO" sz="2400" dirty="0"/>
          </a:p>
        </p:txBody>
      </p:sp>
      <p:sp>
        <p:nvSpPr>
          <p:cNvPr id="27" name="26 Elipse"/>
          <p:cNvSpPr/>
          <p:nvPr/>
        </p:nvSpPr>
        <p:spPr>
          <a:xfrm>
            <a:off x="2285984" y="785794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1</a:t>
            </a:r>
            <a:endParaRPr lang="es-DO" sz="2000" dirty="0"/>
          </a:p>
        </p:txBody>
      </p:sp>
      <p:cxnSp>
        <p:nvCxnSpPr>
          <p:cNvPr id="31" name="30 Conector recto de flecha"/>
          <p:cNvCxnSpPr/>
          <p:nvPr/>
        </p:nvCxnSpPr>
        <p:spPr>
          <a:xfrm rot="10800000">
            <a:off x="3500431" y="5344836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rot="10800000" flipV="1">
            <a:off x="3500431" y="5773464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V="1">
            <a:off x="6143637" y="5273398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6143637" y="5702026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7286644" y="5059085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1</a:t>
            </a:r>
            <a:endParaRPr lang="es-DO" sz="2400" dirty="0"/>
          </a:p>
        </p:txBody>
      </p:sp>
      <p:sp>
        <p:nvSpPr>
          <p:cNvPr id="39" name="38 Rectángulo"/>
          <p:cNvSpPr/>
          <p:nvPr/>
        </p:nvSpPr>
        <p:spPr>
          <a:xfrm>
            <a:off x="7286644" y="5916341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2</a:t>
            </a:r>
            <a:endParaRPr lang="es-DO" sz="2400" dirty="0"/>
          </a:p>
        </p:txBody>
      </p:sp>
      <p:sp>
        <p:nvSpPr>
          <p:cNvPr id="40" name="39 Elipse"/>
          <p:cNvSpPr/>
          <p:nvPr/>
        </p:nvSpPr>
        <p:spPr>
          <a:xfrm>
            <a:off x="2285984" y="4987647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1</a:t>
            </a:r>
            <a:endParaRPr lang="es-DO" sz="2000" dirty="0"/>
          </a:p>
        </p:txBody>
      </p:sp>
      <p:sp>
        <p:nvSpPr>
          <p:cNvPr id="41" name="40 Elipse"/>
          <p:cNvSpPr/>
          <p:nvPr/>
        </p:nvSpPr>
        <p:spPr>
          <a:xfrm>
            <a:off x="2285984" y="5844903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2</a:t>
            </a:r>
            <a:endParaRPr lang="es-DO" sz="2000" dirty="0"/>
          </a:p>
        </p:txBody>
      </p:sp>
      <p:sp>
        <p:nvSpPr>
          <p:cNvPr id="42" name="41 Rectángulo redondeado"/>
          <p:cNvSpPr/>
          <p:nvPr/>
        </p:nvSpPr>
        <p:spPr>
          <a:xfrm>
            <a:off x="4572000" y="5344837"/>
            <a:ext cx="1285884" cy="642942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a, b, c, …</a:t>
            </a:r>
            <a:endParaRPr lang="es-DO" dirty="0"/>
          </a:p>
        </p:txBody>
      </p:sp>
      <p:cxnSp>
        <p:nvCxnSpPr>
          <p:cNvPr id="43" name="42 Conector recto de flecha"/>
          <p:cNvCxnSpPr/>
          <p:nvPr/>
        </p:nvCxnSpPr>
        <p:spPr>
          <a:xfrm flipV="1">
            <a:off x="6143637" y="3441988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6143637" y="3870616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44 Rectángulo"/>
          <p:cNvSpPr/>
          <p:nvPr/>
        </p:nvSpPr>
        <p:spPr>
          <a:xfrm>
            <a:off x="7286644" y="3143248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1</a:t>
            </a:r>
            <a:endParaRPr lang="es-DO" sz="2400" dirty="0"/>
          </a:p>
        </p:txBody>
      </p:sp>
      <p:sp>
        <p:nvSpPr>
          <p:cNvPr id="46" name="45 Rectángulo"/>
          <p:cNvSpPr/>
          <p:nvPr/>
        </p:nvSpPr>
        <p:spPr>
          <a:xfrm>
            <a:off x="7286644" y="4084931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2</a:t>
            </a:r>
            <a:endParaRPr lang="es-DO" sz="2400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4572000" y="3513427"/>
            <a:ext cx="1285884" cy="642942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a, b, c, …</a:t>
            </a:r>
            <a:endParaRPr lang="es-DO" dirty="0"/>
          </a:p>
        </p:txBody>
      </p:sp>
      <p:cxnSp>
        <p:nvCxnSpPr>
          <p:cNvPr id="48" name="47 Conector recto de flecha"/>
          <p:cNvCxnSpPr/>
          <p:nvPr/>
        </p:nvCxnSpPr>
        <p:spPr>
          <a:xfrm>
            <a:off x="6072198" y="234444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48 Rectángulo redondeado"/>
          <p:cNvSpPr/>
          <p:nvPr/>
        </p:nvSpPr>
        <p:spPr>
          <a:xfrm>
            <a:off x="4572000" y="1987251"/>
            <a:ext cx="1285884" cy="642942"/>
          </a:xfrm>
          <a:prstGeom prst="roundRect">
            <a:avLst/>
          </a:prstGeom>
          <a:solidFill>
            <a:srgbClr val="92D05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a, b, c….</a:t>
            </a:r>
            <a:endParaRPr lang="es-DO" dirty="0"/>
          </a:p>
        </p:txBody>
      </p:sp>
      <p:sp>
        <p:nvSpPr>
          <p:cNvPr id="50" name="49 Rectángulo"/>
          <p:cNvSpPr/>
          <p:nvPr/>
        </p:nvSpPr>
        <p:spPr>
          <a:xfrm>
            <a:off x="7286644" y="2058689"/>
            <a:ext cx="1214446" cy="5844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400" dirty="0" smtClean="0"/>
              <a:t>CC 1</a:t>
            </a:r>
            <a:endParaRPr lang="es-DO" sz="2400" dirty="0"/>
          </a:p>
        </p:txBody>
      </p:sp>
      <p:cxnSp>
        <p:nvCxnSpPr>
          <p:cNvPr id="53" name="52 Conector recto de flecha"/>
          <p:cNvCxnSpPr/>
          <p:nvPr/>
        </p:nvCxnSpPr>
        <p:spPr>
          <a:xfrm rot="10800000">
            <a:off x="3571869" y="1928801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rot="10800000" flipV="1">
            <a:off x="3571869" y="2357429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54 Elipse"/>
          <p:cNvSpPr/>
          <p:nvPr/>
        </p:nvSpPr>
        <p:spPr>
          <a:xfrm>
            <a:off x="2285984" y="1571612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1</a:t>
            </a:r>
            <a:endParaRPr lang="es-DO" sz="2000" dirty="0"/>
          </a:p>
        </p:txBody>
      </p:sp>
      <p:sp>
        <p:nvSpPr>
          <p:cNvPr id="56" name="55 Elipse"/>
          <p:cNvSpPr/>
          <p:nvPr/>
        </p:nvSpPr>
        <p:spPr>
          <a:xfrm>
            <a:off x="2285984" y="2428868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2</a:t>
            </a:r>
            <a:endParaRPr lang="es-DO" sz="2000" dirty="0"/>
          </a:p>
        </p:txBody>
      </p:sp>
      <p:cxnSp>
        <p:nvCxnSpPr>
          <p:cNvPr id="57" name="56 Conector recto de flecha"/>
          <p:cNvCxnSpPr/>
          <p:nvPr/>
        </p:nvCxnSpPr>
        <p:spPr>
          <a:xfrm rot="10800000">
            <a:off x="3500430" y="385762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57 Elipse"/>
          <p:cNvSpPr/>
          <p:nvPr/>
        </p:nvSpPr>
        <p:spPr>
          <a:xfrm>
            <a:off x="2285984" y="3500438"/>
            <a:ext cx="1071570" cy="642942"/>
          </a:xfrm>
          <a:prstGeom prst="ellipse">
            <a:avLst/>
          </a:prstGeom>
          <a:solidFill>
            <a:srgbClr val="03C3DD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2000" dirty="0" smtClean="0"/>
              <a:t>CP 1</a:t>
            </a:r>
            <a:endParaRPr lang="es-DO" sz="20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714744" y="714356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CD</a:t>
            </a:r>
            <a:endParaRPr lang="es-DO" sz="14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6215074" y="714356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CD</a:t>
            </a:r>
            <a:endParaRPr lang="es-DO" sz="1400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867144" y="170234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3867144" y="263104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3867144" y="3488296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CD</a:t>
            </a:r>
            <a:endParaRPr lang="es-DO" sz="14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3867144" y="513137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3867144" y="598862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70" name="69 CuadroTexto"/>
          <p:cNvSpPr txBox="1"/>
          <p:nvPr/>
        </p:nvSpPr>
        <p:spPr>
          <a:xfrm>
            <a:off x="6215074" y="1988098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CD</a:t>
            </a:r>
            <a:endParaRPr lang="es-DO" sz="14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6215074" y="327398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6215074" y="413123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6367474" y="505993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6367474" y="613150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dirty="0" smtClean="0"/>
              <a:t>CI</a:t>
            </a:r>
            <a:endParaRPr lang="es-DO" sz="1400" dirty="0"/>
          </a:p>
        </p:txBody>
      </p:sp>
      <p:sp>
        <p:nvSpPr>
          <p:cNvPr id="75" name="74 CuadroTexto"/>
          <p:cNvSpPr txBox="1"/>
          <p:nvPr/>
        </p:nvSpPr>
        <p:spPr>
          <a:xfrm>
            <a:off x="7358082" y="1692463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Escuela x</a:t>
            </a:r>
            <a:endParaRPr lang="es-DO" sz="1400" b="1" dirty="0"/>
          </a:p>
        </p:txBody>
      </p:sp>
      <p:sp>
        <p:nvSpPr>
          <p:cNvPr id="76" name="75 CuadroTexto"/>
          <p:cNvSpPr txBox="1"/>
          <p:nvPr/>
        </p:nvSpPr>
        <p:spPr>
          <a:xfrm>
            <a:off x="1142976" y="1691334"/>
            <a:ext cx="108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Educación</a:t>
            </a:r>
          </a:p>
          <a:p>
            <a:r>
              <a:rPr lang="es-DO" sz="1400" b="1" dirty="0" smtClean="0"/>
              <a:t>inicial</a:t>
            </a:r>
            <a:endParaRPr lang="es-DO" sz="1400" b="1" dirty="0"/>
          </a:p>
        </p:txBody>
      </p:sp>
      <p:sp>
        <p:nvSpPr>
          <p:cNvPr id="77" name="76 CuadroTexto"/>
          <p:cNvSpPr txBox="1"/>
          <p:nvPr/>
        </p:nvSpPr>
        <p:spPr>
          <a:xfrm>
            <a:off x="1180985" y="2548590"/>
            <a:ext cx="108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Educación</a:t>
            </a:r>
          </a:p>
          <a:p>
            <a:r>
              <a:rPr lang="es-DO" sz="1400" b="1" dirty="0" smtClean="0"/>
              <a:t>básica</a:t>
            </a:r>
            <a:endParaRPr lang="es-DO" sz="1400" b="1" dirty="0"/>
          </a:p>
        </p:txBody>
      </p:sp>
      <p:sp>
        <p:nvSpPr>
          <p:cNvPr id="78" name="77 CuadroTexto"/>
          <p:cNvSpPr txBox="1"/>
          <p:nvPr/>
        </p:nvSpPr>
        <p:spPr>
          <a:xfrm>
            <a:off x="1000100" y="3571876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Recaudación</a:t>
            </a:r>
          </a:p>
          <a:p>
            <a:r>
              <a:rPr lang="es-DO" sz="1400" b="1" dirty="0" smtClean="0"/>
              <a:t>de impuestos</a:t>
            </a:r>
            <a:endParaRPr lang="es-DO" sz="1400" b="1" dirty="0"/>
          </a:p>
        </p:txBody>
      </p:sp>
      <p:sp>
        <p:nvSpPr>
          <p:cNvPr id="79" name="78 CuadroTexto"/>
          <p:cNvSpPr txBox="1"/>
          <p:nvPr/>
        </p:nvSpPr>
        <p:spPr>
          <a:xfrm>
            <a:off x="7358082" y="2857496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Agencia x</a:t>
            </a:r>
            <a:endParaRPr lang="es-DO" sz="1400" b="1" dirty="0"/>
          </a:p>
        </p:txBody>
      </p:sp>
      <p:sp>
        <p:nvSpPr>
          <p:cNvPr id="80" name="79 CuadroTexto"/>
          <p:cNvSpPr txBox="1"/>
          <p:nvPr/>
        </p:nvSpPr>
        <p:spPr>
          <a:xfrm>
            <a:off x="7358082" y="3786190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Agencia y</a:t>
            </a:r>
            <a:endParaRPr lang="es-DO" sz="1400" b="1" dirty="0"/>
          </a:p>
        </p:txBody>
      </p:sp>
      <p:sp>
        <p:nvSpPr>
          <p:cNvPr id="81" name="80 CuadroTexto"/>
          <p:cNvSpPr txBox="1"/>
          <p:nvPr/>
        </p:nvSpPr>
        <p:spPr>
          <a:xfrm>
            <a:off x="1071075" y="4977482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Dirección</a:t>
            </a:r>
          </a:p>
          <a:p>
            <a:r>
              <a:rPr lang="es-DO" sz="1400" b="1" dirty="0" smtClean="0"/>
              <a:t> General</a:t>
            </a:r>
            <a:endParaRPr lang="es-DO" sz="1400" b="1" dirty="0"/>
          </a:p>
        </p:txBody>
      </p:sp>
      <p:sp>
        <p:nvSpPr>
          <p:cNvPr id="82" name="81 CuadroTexto"/>
          <p:cNvSpPr txBox="1"/>
          <p:nvPr/>
        </p:nvSpPr>
        <p:spPr>
          <a:xfrm>
            <a:off x="1234791" y="605018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Docencia</a:t>
            </a:r>
            <a:endParaRPr lang="es-DO" sz="1400" b="1" dirty="0"/>
          </a:p>
        </p:txBody>
      </p:sp>
      <p:sp>
        <p:nvSpPr>
          <p:cNvPr id="83" name="82 CuadroTexto"/>
          <p:cNvSpPr txBox="1"/>
          <p:nvPr/>
        </p:nvSpPr>
        <p:spPr>
          <a:xfrm>
            <a:off x="7457005" y="4764297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Rectoría</a:t>
            </a:r>
            <a:endParaRPr lang="es-DO" sz="1400" b="1" dirty="0"/>
          </a:p>
        </p:txBody>
      </p:sp>
      <p:sp>
        <p:nvSpPr>
          <p:cNvPr id="84" name="83 CuadroTexto"/>
          <p:cNvSpPr txBox="1"/>
          <p:nvPr/>
        </p:nvSpPr>
        <p:spPr>
          <a:xfrm>
            <a:off x="7500958" y="5621553"/>
            <a:ext cx="66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 Aula </a:t>
            </a:r>
            <a:endParaRPr lang="es-DO" sz="1400" b="1" dirty="0"/>
          </a:p>
        </p:txBody>
      </p:sp>
      <p:sp>
        <p:nvSpPr>
          <p:cNvPr id="85" name="84 CuadroTexto"/>
          <p:cNvSpPr txBox="1"/>
          <p:nvPr/>
        </p:nvSpPr>
        <p:spPr>
          <a:xfrm>
            <a:off x="4357686" y="1406711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Renglones de costo</a:t>
            </a:r>
            <a:endParaRPr lang="es-DO" sz="1400" b="1" dirty="0"/>
          </a:p>
        </p:txBody>
      </p:sp>
      <p:sp>
        <p:nvSpPr>
          <p:cNvPr id="86" name="85 CuadroTexto"/>
          <p:cNvSpPr txBox="1"/>
          <p:nvPr/>
        </p:nvSpPr>
        <p:spPr>
          <a:xfrm>
            <a:off x="4286248" y="2692595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Renglones de costo</a:t>
            </a:r>
            <a:endParaRPr lang="es-DO" sz="1400" b="1" dirty="0"/>
          </a:p>
        </p:txBody>
      </p:sp>
      <p:sp>
        <p:nvSpPr>
          <p:cNvPr id="87" name="86 CuadroTexto"/>
          <p:cNvSpPr txBox="1"/>
          <p:nvPr/>
        </p:nvSpPr>
        <p:spPr>
          <a:xfrm>
            <a:off x="4429124" y="4192793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Renglones de costo</a:t>
            </a:r>
            <a:endParaRPr lang="es-DO" sz="1400" b="1" dirty="0"/>
          </a:p>
        </p:txBody>
      </p:sp>
      <p:sp>
        <p:nvSpPr>
          <p:cNvPr id="88" name="87 CuadroTexto"/>
          <p:cNvSpPr txBox="1"/>
          <p:nvPr/>
        </p:nvSpPr>
        <p:spPr>
          <a:xfrm>
            <a:off x="4357686" y="6000768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400" b="1" dirty="0" smtClean="0"/>
              <a:t>Renglones de costo</a:t>
            </a:r>
            <a:endParaRPr lang="es-DO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55576" y="404813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AGENDA</a:t>
            </a:r>
            <a:endParaRPr lang="en-US" sz="3200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97006" y="1000108"/>
            <a:ext cx="71755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_tradnl" sz="3600" dirty="0" smtClean="0">
                <a:latin typeface="Comic Sans MS" pitchFamily="66" charset="0"/>
              </a:rPr>
              <a:t>Introducción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3600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3600" dirty="0" smtClean="0">
                <a:latin typeface="Comic Sans MS" pitchFamily="66" charset="0"/>
              </a:rPr>
              <a:t>Contexto</a:t>
            </a:r>
            <a:endParaRPr lang="es-ES_tradnl" sz="3600" dirty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ES_tradnl" sz="3600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3600" dirty="0" smtClean="0">
                <a:latin typeface="Comic Sans MS" pitchFamily="66" charset="0"/>
              </a:rPr>
              <a:t>Principios y definiciones básicas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3600" dirty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3600" dirty="0" smtClean="0">
                <a:latin typeface="Comic Sans MS" pitchFamily="66" charset="0"/>
              </a:rPr>
              <a:t>Propuesta metodológica</a:t>
            </a:r>
          </a:p>
          <a:p>
            <a:pPr marL="514350" indent="-514350" algn="just">
              <a:buFont typeface="+mj-lt"/>
              <a:buAutoNum type="arabicPeriod"/>
            </a:pPr>
            <a:endParaRPr lang="es-ES_tradnl" sz="3600" dirty="0" smtClean="0"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ES_tradnl" sz="3600" dirty="0" smtClean="0">
                <a:latin typeface="Comic Sans MS" pitchFamily="66" charset="0"/>
              </a:rPr>
              <a:t>Conclusiones</a:t>
            </a:r>
            <a:endParaRPr lang="es-ES_tradnl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2910" y="691202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 smtClean="0"/>
              <a:t>RELACIONES</a:t>
            </a:r>
            <a:endParaRPr lang="en-US" sz="2800" b="1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786050" y="4786298"/>
          <a:ext cx="3643338" cy="1643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5357818" y="1496785"/>
          <a:ext cx="364333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1142976" y="1568223"/>
          <a:ext cx="3857652" cy="293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500298" y="1357298"/>
            <a:ext cx="1458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3600" dirty="0" smtClean="0">
                <a:latin typeface="+mn-lt"/>
              </a:rPr>
              <a:t>Caso a</a:t>
            </a:r>
            <a:endParaRPr lang="es-DO" sz="3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000892" y="1214422"/>
            <a:ext cx="1505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3600" dirty="0" smtClean="0">
                <a:latin typeface="+mn-lt"/>
              </a:rPr>
              <a:t>Caso b</a:t>
            </a:r>
            <a:endParaRPr lang="es-DO" sz="3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57620" y="4425719"/>
            <a:ext cx="1450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3600" dirty="0" smtClean="0">
                <a:latin typeface="+mn-lt"/>
              </a:rPr>
              <a:t>Caso c</a:t>
            </a:r>
            <a:endParaRPr lang="es-DO" sz="3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806600" y="65766"/>
            <a:ext cx="626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CRITERIOS PARA IMPUTAR COSTOS </a:t>
            </a:r>
            <a:endParaRPr lang="en-U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214414" y="1071546"/>
            <a:ext cx="77153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 smtClean="0">
                <a:latin typeface="Comic Sans MS" pitchFamily="66" charset="0"/>
              </a:rPr>
              <a:t>Son instrumentos que </a:t>
            </a:r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facilitan la distribución de los renglones de costo</a:t>
            </a:r>
            <a:r>
              <a:rPr lang="es-ES_tradnl" sz="2400" dirty="0" smtClean="0">
                <a:latin typeface="Comic Sans MS" pitchFamily="66" charset="0"/>
              </a:rPr>
              <a:t> a los centros de costos y categorías programáticas. </a:t>
            </a:r>
          </a:p>
          <a:p>
            <a:pPr algn="just"/>
            <a:endParaRPr lang="es-ES_tradnl" sz="2400" dirty="0" smtClean="0">
              <a:latin typeface="Comic Sans MS" pitchFamily="66" charset="0"/>
            </a:endParaRPr>
          </a:p>
          <a:p>
            <a:pPr algn="just"/>
            <a:r>
              <a:rPr lang="es-ES_tradnl" sz="2400" dirty="0" smtClean="0">
                <a:latin typeface="Comic Sans MS" pitchFamily="66" charset="0"/>
              </a:rPr>
              <a:t>Están relacionados con el </a:t>
            </a:r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tiempo efectivo de trabajo la superficie, potencia instalada</a:t>
            </a:r>
            <a:r>
              <a:rPr lang="es-ES_tradn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número de puntos de conexión telefónica</a:t>
            </a:r>
            <a:r>
              <a:rPr lang="es-ES_tradnl" sz="2400" dirty="0" smtClean="0">
                <a:latin typeface="Comic Sans MS" pitchFamily="66" charset="0"/>
              </a:rPr>
              <a:t>, etc.</a:t>
            </a:r>
          </a:p>
          <a:p>
            <a:pPr algn="just"/>
            <a:endParaRPr lang="es-ES_tradnl" sz="2400" dirty="0" smtClean="0">
              <a:latin typeface="Comic Sans MS" pitchFamily="66" charset="0"/>
            </a:endParaRPr>
          </a:p>
          <a:p>
            <a:pPr algn="just"/>
            <a:r>
              <a:rPr lang="es-ES_tradnl" sz="2400" dirty="0" smtClean="0">
                <a:latin typeface="Comic Sans MS" pitchFamily="66" charset="0"/>
              </a:rPr>
              <a:t>Se debe </a:t>
            </a:r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elegir el criterio</a:t>
            </a:r>
            <a:r>
              <a:rPr lang="es-ES_tradnl" sz="2400" dirty="0" smtClean="0">
                <a:latin typeface="Comic Sans MS" pitchFamily="66" charset="0"/>
              </a:rPr>
              <a:t> que mejor mida el comportamiento del costo. </a:t>
            </a:r>
            <a:endParaRPr lang="es-DO" sz="2400" dirty="0" smtClean="0">
              <a:latin typeface="Comic Sans MS" pitchFamily="66" charset="0"/>
            </a:endParaRPr>
          </a:p>
          <a:p>
            <a:pPr algn="just"/>
            <a:endParaRPr lang="es-ES_tradnl" sz="2400" dirty="0" smtClean="0">
              <a:latin typeface="Comic Sans MS" pitchFamily="66" charset="0"/>
            </a:endParaRPr>
          </a:p>
          <a:p>
            <a:pPr algn="just"/>
            <a:r>
              <a:rPr lang="es-ES_tradnl" sz="2400" dirty="0" smtClean="0">
                <a:latin typeface="Comic Sans MS" pitchFamily="66" charset="0"/>
              </a:rPr>
              <a:t>Los criterios deben ser </a:t>
            </a:r>
            <a:r>
              <a:rPr lang="es-ES_tradn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propios de cada institución</a:t>
            </a:r>
            <a:r>
              <a:rPr lang="es-ES_tradnl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_tradnl" sz="2400" dirty="0" smtClean="0">
                <a:latin typeface="Comic Sans MS" pitchFamily="66" charset="0"/>
              </a:rPr>
              <a:t>sin perjuicio de su homogeneización posterior mediante la aplicación de criterios genéricos para casos y situaciones similares. </a:t>
            </a:r>
            <a:r>
              <a:rPr lang="es-ES_tradnl" dirty="0" smtClean="0">
                <a:latin typeface="Comic Sans MS" pitchFamily="66" charset="0"/>
              </a:rPr>
              <a:t> </a:t>
            </a:r>
            <a:endParaRPr lang="es-DO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2000232" y="1500174"/>
          <a:ext cx="628654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06600" y="260648"/>
            <a:ext cx="626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CRITERIOS PARA IMPUTAR COSTOS 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81118" y="428604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 smtClean="0"/>
              <a:t>CRITERIOS PARA IMPUTAR COSTO DE PERSONAL</a:t>
            </a:r>
            <a:endParaRPr lang="en-US" sz="2800" b="1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1762148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División"/>
          <p:cNvSpPr/>
          <p:nvPr/>
        </p:nvSpPr>
        <p:spPr>
          <a:xfrm>
            <a:off x="2333652" y="3571876"/>
            <a:ext cx="1000132" cy="785818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sp>
        <p:nvSpPr>
          <p:cNvPr id="11" name="10 Igual que"/>
          <p:cNvSpPr/>
          <p:nvPr/>
        </p:nvSpPr>
        <p:spPr>
          <a:xfrm>
            <a:off x="3548098" y="3571876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58888" y="260648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SISTEMAS DE INFORMACIÓN</a:t>
            </a:r>
            <a:endParaRPr lang="en-US" sz="3200" b="1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1643042" y="1397000"/>
          <a:ext cx="67151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2556" y="21429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u="sng" dirty="0" smtClean="0"/>
              <a:t>CONCLUSIONES</a:t>
            </a:r>
            <a:endParaRPr lang="en-US" sz="2800" b="1" u="sng" dirty="0"/>
          </a:p>
        </p:txBody>
      </p:sp>
      <p:sp>
        <p:nvSpPr>
          <p:cNvPr id="3" name="2 Rectángulo"/>
          <p:cNvSpPr/>
          <p:nvPr/>
        </p:nvSpPr>
        <p:spPr>
          <a:xfrm>
            <a:off x="1285852" y="857232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400" dirty="0" smtClean="0">
                <a:latin typeface="Comic Sans MS" pitchFamily="66" charset="0"/>
              </a:rPr>
              <a:t>Es posible combinar técnicas de presupuesto por programas con técnicas de estimación de costos.</a:t>
            </a:r>
          </a:p>
          <a:p>
            <a:pPr algn="just"/>
            <a:endParaRPr lang="es-ES_tradnl" sz="2400" dirty="0" smtClean="0">
              <a:latin typeface="Comic Sans MS" pitchFamily="66" charset="0"/>
            </a:endParaRPr>
          </a:p>
          <a:p>
            <a:pPr algn="just"/>
            <a:r>
              <a:rPr lang="es-ES_tradnl" sz="2400" dirty="0" smtClean="0">
                <a:latin typeface="Comic Sans MS" pitchFamily="66" charset="0"/>
              </a:rPr>
              <a:t>La técnica de estimación de costos obliga a una profundización en el uso de la técnica del presupuesto por programas al mismo tiempo que la valida como instrumento de expresión del proceso productivo público. </a:t>
            </a:r>
          </a:p>
          <a:p>
            <a:pPr algn="just"/>
            <a:endParaRPr lang="es-ES_tradnl" sz="2400" dirty="0" smtClean="0">
              <a:latin typeface="Comic Sans MS" pitchFamily="66" charset="0"/>
            </a:endParaRPr>
          </a:p>
          <a:p>
            <a:pPr algn="just"/>
            <a:r>
              <a:rPr lang="es-ES_tradnl" sz="2400" dirty="0" smtClean="0">
                <a:latin typeface="Comic Sans MS" pitchFamily="66" charset="0"/>
              </a:rPr>
              <a:t>Se hace necesario avanzar en el diseño, desarrollo e implementación de la contabilidad de costos en el marco de los sistemas de información económico financiero.</a:t>
            </a:r>
            <a:endParaRPr lang="es-DO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85852" y="1287836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dirty="0" smtClean="0">
                <a:latin typeface="Comic Sans MS" pitchFamily="66" charset="0"/>
              </a:rPr>
              <a:t>“ Es fácil vivir con los ojos cerrados interpretando mal todo lo que se ve”. JOHN LENNON</a:t>
            </a:r>
            <a:endParaRPr lang="es-DO" sz="3200" dirty="0" smtClean="0">
              <a:latin typeface="Comic Sans MS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85852" y="4026763"/>
            <a:ext cx="74390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800" dirty="0" smtClean="0">
                <a:latin typeface="Comic Sans MS" pitchFamily="66" charset="0"/>
              </a:rPr>
              <a:t>MUCHAS GRACIAS</a:t>
            </a:r>
            <a:endParaRPr lang="es-DO" sz="4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49410" y="142852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INTRODUCCIÓN</a:t>
            </a:r>
            <a:endParaRPr lang="en-US" sz="3200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85864" y="642918"/>
            <a:ext cx="781529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s-DO" sz="3000" dirty="0" smtClean="0">
                <a:latin typeface="Comic Sans MS" pitchFamily="66" charset="0"/>
              </a:rPr>
              <a:t>El objetivo de la propuesta de estimación de costos es incorporar elementos orientados a determinar la eficiencia y mejorar la asignación de recursos en el presupuesto.</a:t>
            </a:r>
          </a:p>
          <a:p>
            <a:pPr algn="just"/>
            <a:endParaRPr lang="es-DO" sz="3000" dirty="0" smtClean="0">
              <a:latin typeface="Comic Sans MS" pitchFamily="66" charset="0"/>
            </a:endParaRPr>
          </a:p>
          <a:p>
            <a:pPr algn="just"/>
            <a:r>
              <a:rPr lang="es-DO" sz="3000" dirty="0" smtClean="0">
                <a:latin typeface="Comic Sans MS" pitchFamily="66" charset="0"/>
              </a:rPr>
              <a:t>La propuesta se articula a partir de las categorías programáticas asociadas a elementos y conceptos sobre costos.</a:t>
            </a:r>
          </a:p>
          <a:p>
            <a:pPr algn="just"/>
            <a:endParaRPr lang="es-DO" sz="3000" dirty="0" smtClean="0">
              <a:latin typeface="Comic Sans MS" pitchFamily="66" charset="0"/>
            </a:endParaRPr>
          </a:p>
          <a:p>
            <a:pPr algn="just"/>
            <a:r>
              <a:rPr lang="es-DO" sz="3000" dirty="0" smtClean="0">
                <a:latin typeface="Comic Sans MS" pitchFamily="66" charset="0"/>
              </a:rPr>
              <a:t>El ámbito de aplicación de la estimación de costos es el sector público no empresarial (gobierno general)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49410" y="142852"/>
            <a:ext cx="6265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CONTEXTO</a:t>
            </a:r>
            <a:endParaRPr lang="en-US" sz="3200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85864" y="642918"/>
            <a:ext cx="78152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s-DO" sz="2400" dirty="0" smtClean="0">
                <a:latin typeface="Comic Sans MS" pitchFamily="66" charset="0"/>
              </a:rPr>
              <a:t>Las reformas en AFG son el producto de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distintas situaciones</a:t>
            </a:r>
            <a:r>
              <a:rPr lang="es-DO" sz="2400" dirty="0" smtClean="0">
                <a:latin typeface="Comic Sans MS" pitchFamily="66" charset="0"/>
              </a:rPr>
              <a:t> y han comprendido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objetivos comunes</a:t>
            </a:r>
            <a:r>
              <a:rPr lang="es-DO" sz="2400" dirty="0" smtClean="0">
                <a:latin typeface="Comic Sans MS" pitchFamily="66" charset="0"/>
              </a:rPr>
              <a:t>. </a:t>
            </a:r>
          </a:p>
          <a:p>
            <a:pPr algn="just"/>
            <a:endParaRPr lang="es-DO" sz="2400" dirty="0" smtClean="0">
              <a:latin typeface="Comic Sans MS" pitchFamily="66" charset="0"/>
            </a:endParaRPr>
          </a:p>
          <a:p>
            <a:pPr algn="just"/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Enfoques integrales</a:t>
            </a:r>
            <a:r>
              <a:rPr lang="es-DO" sz="2400" dirty="0" smtClean="0">
                <a:latin typeface="Comic Sans MS" pitchFamily="66" charset="0"/>
              </a:rPr>
              <a:t> de gestión, el desarrollo de la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contabilidad pública</a:t>
            </a:r>
            <a:r>
              <a:rPr lang="es-DO" sz="2400" dirty="0" smtClean="0">
                <a:latin typeface="Comic Sans MS" pitchFamily="66" charset="0"/>
              </a:rPr>
              <a:t> y el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presupuesto por programas</a:t>
            </a:r>
            <a:r>
              <a:rPr lang="es-DO" sz="2400" dirty="0" smtClean="0">
                <a:latin typeface="Comic Sans MS" pitchFamily="66" charset="0"/>
              </a:rPr>
              <a:t>.</a:t>
            </a:r>
          </a:p>
          <a:p>
            <a:pPr algn="just"/>
            <a:endParaRPr lang="es-DO" sz="2400" dirty="0" smtClean="0">
              <a:latin typeface="Comic Sans MS" pitchFamily="66" charset="0"/>
            </a:endParaRPr>
          </a:p>
          <a:p>
            <a:pPr algn="just"/>
            <a:r>
              <a:rPr lang="es-DO" sz="2400" dirty="0" smtClean="0">
                <a:latin typeface="Comic Sans MS" pitchFamily="66" charset="0"/>
              </a:rPr>
              <a:t>Orientar la gestión de recursos a la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administración por objetivos</a:t>
            </a:r>
            <a:r>
              <a:rPr lang="es-DO" sz="2400" dirty="0" smtClean="0">
                <a:latin typeface="Comic Sans MS" pitchFamily="66" charset="0"/>
              </a:rPr>
              <a:t> y a la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responsabilidad por los resultados</a:t>
            </a:r>
            <a:r>
              <a:rPr lang="es-DO" sz="2400" dirty="0" smtClean="0">
                <a:latin typeface="Comic Sans MS" pitchFamily="66" charset="0"/>
              </a:rPr>
              <a:t>. </a:t>
            </a:r>
          </a:p>
          <a:p>
            <a:pPr algn="just"/>
            <a:endParaRPr lang="es-DO" sz="2400" dirty="0" smtClean="0">
              <a:latin typeface="Comic Sans MS" pitchFamily="66" charset="0"/>
            </a:endParaRPr>
          </a:p>
          <a:p>
            <a:pPr algn="just"/>
            <a:r>
              <a:rPr lang="es-DO" sz="2400" dirty="0" smtClean="0">
                <a:latin typeface="Comic Sans MS" pitchFamily="66" charset="0"/>
              </a:rPr>
              <a:t>Uso del presupuesto orientado a resultados con énfasis en la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evaluación de desempeño</a:t>
            </a:r>
            <a:r>
              <a:rPr lang="es-DO" sz="2400" dirty="0" smtClean="0">
                <a:latin typeface="Comic Sans MS" pitchFamily="66" charset="0"/>
              </a:rPr>
              <a:t>.</a:t>
            </a:r>
          </a:p>
          <a:p>
            <a:pPr algn="just"/>
            <a:endParaRPr lang="es-DO" sz="2400" dirty="0" smtClean="0">
              <a:latin typeface="Comic Sans MS" pitchFamily="66" charset="0"/>
            </a:endParaRPr>
          </a:p>
          <a:p>
            <a:pPr algn="just"/>
            <a:r>
              <a:rPr lang="es-DO" sz="2400" dirty="0" smtClean="0">
                <a:latin typeface="Comic Sans MS" pitchFamily="66" charset="0"/>
              </a:rPr>
              <a:t>Evaluación para establecer hasta qué punto la política o programa está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consiguiendo los objetivos </a:t>
            </a:r>
            <a:r>
              <a:rPr lang="es-DO" sz="2400" dirty="0" smtClean="0">
                <a:latin typeface="Comic Sans MS" pitchFamily="66" charset="0"/>
              </a:rPr>
              <a:t>y a </a:t>
            </a:r>
            <a:r>
              <a:rPr lang="es-DO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que costo se consiguen</a:t>
            </a:r>
            <a:r>
              <a:rPr lang="es-DO" sz="2400" dirty="0" smtClean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7158" y="71414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PRINCIPIOS BÁSICOS</a:t>
            </a:r>
            <a:endParaRPr lang="en-US" sz="3200" b="1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524000" y="1000108"/>
          <a:ext cx="66199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7158" y="71414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>
                <a:solidFill>
                  <a:srgbClr val="002060"/>
                </a:solidFill>
              </a:rPr>
              <a:t>DEFINICIONES BÁSICAS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214414" y="857232"/>
          <a:ext cx="700092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7158" y="71414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DEFINICIONES BÁSICAS</a:t>
            </a:r>
            <a:endParaRPr lang="en-US" sz="3200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71538" y="714356"/>
            <a:ext cx="79296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s-DO" sz="2800" b="1" dirty="0" smtClean="0">
                <a:latin typeface="Comic Sans MS" pitchFamily="66" charset="0"/>
              </a:rPr>
              <a:t>GASTO: </a:t>
            </a:r>
            <a:r>
              <a:rPr lang="es-ES_trad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Bienes y servicios que una institución adquiere</a:t>
            </a:r>
            <a:r>
              <a:rPr lang="es-ES_tradnl" sz="2800" dirty="0" smtClean="0">
                <a:latin typeface="Comic Sans MS" pitchFamily="66" charset="0"/>
              </a:rPr>
              <a:t> y que significa la propiedad sobre un bien o el derecho a un servicio. Toda adquisición de bienes o servicios constituye una compra, implica un gasto y obliga a un pago.</a:t>
            </a:r>
            <a:endParaRPr lang="es-DO" sz="2800" dirty="0" smtClean="0">
              <a:latin typeface="Comic Sans MS" pitchFamily="66" charset="0"/>
            </a:endParaRPr>
          </a:p>
          <a:p>
            <a:pPr algn="just"/>
            <a:endParaRPr lang="es-DO" sz="2800" b="1" dirty="0" smtClean="0">
              <a:latin typeface="Comic Sans MS" pitchFamily="66" charset="0"/>
            </a:endParaRPr>
          </a:p>
          <a:p>
            <a:pPr algn="just"/>
            <a:r>
              <a:rPr lang="es-DO" sz="2800" b="1" dirty="0" smtClean="0">
                <a:latin typeface="Comic Sans MS" pitchFamily="66" charset="0"/>
              </a:rPr>
              <a:t>CONSUMO: </a:t>
            </a:r>
            <a:r>
              <a:rPr lang="es-DO" sz="2800" dirty="0" smtClean="0">
                <a:latin typeface="Comic Sans MS" pitchFamily="66" charset="0"/>
              </a:rPr>
              <a:t>Conjunto de </a:t>
            </a:r>
            <a:r>
              <a:rPr lang="es-DO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bienes y servicios aplicados al proceso productivo</a:t>
            </a:r>
            <a:r>
              <a:rPr lang="es-DO" sz="2800" dirty="0" smtClean="0">
                <a:latin typeface="Comic Sans MS" pitchFamily="66" charset="0"/>
              </a:rPr>
              <a:t> para su transformación en productos .</a:t>
            </a:r>
          </a:p>
          <a:p>
            <a:pPr algn="just"/>
            <a:endParaRPr lang="es-DO" sz="2800" dirty="0" smtClean="0">
              <a:latin typeface="Comic Sans MS" pitchFamily="66" charset="0"/>
            </a:endParaRPr>
          </a:p>
          <a:p>
            <a:pPr algn="just"/>
            <a:r>
              <a:rPr lang="es-DO" sz="2800" b="1" dirty="0" smtClean="0">
                <a:latin typeface="Comic Sans MS" pitchFamily="66" charset="0"/>
              </a:rPr>
              <a:t>COSTO:</a:t>
            </a:r>
            <a:r>
              <a:rPr lang="es-DO" sz="2800" dirty="0" smtClean="0">
                <a:latin typeface="Comic Sans MS" pitchFamily="66" charset="0"/>
              </a:rPr>
              <a:t> </a:t>
            </a:r>
            <a:r>
              <a:rPr lang="es-DO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Consumo valorado en dinero</a:t>
            </a:r>
            <a:r>
              <a:rPr lang="es-DO" sz="2800" dirty="0" smtClean="0">
                <a:latin typeface="Comic Sans MS" pitchFamily="66" charset="0"/>
              </a:rPr>
              <a:t>, de bienes y servicios para la producción (significado económico).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57158" y="71414"/>
            <a:ext cx="8715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DEFINICIONES BÁSICAS</a:t>
            </a:r>
            <a:endParaRPr lang="en-US" sz="3200" b="1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1142976" y="857232"/>
          <a:ext cx="778674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643042" y="260648"/>
            <a:ext cx="68580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/>
              <a:t>MARCO CONCEPTUAL</a:t>
            </a:r>
            <a:endParaRPr lang="en-US" sz="3200" b="1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1142976" y="1000108"/>
          <a:ext cx="77153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1170</Words>
  <Application>Microsoft Office PowerPoint</Application>
  <PresentationFormat>Presentación en pantalla (4:3)</PresentationFormat>
  <Paragraphs>218</Paragraphs>
  <Slides>26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Solstice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contaduria</cp:lastModifiedBy>
  <cp:revision>371</cp:revision>
  <dcterms:created xsi:type="dcterms:W3CDTF">2010-10-19T23:39:01Z</dcterms:created>
  <dcterms:modified xsi:type="dcterms:W3CDTF">2015-02-05T19:08:52Z</dcterms:modified>
</cp:coreProperties>
</file>